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6" r:id="rId4"/>
    <p:sldId id="257" r:id="rId5"/>
    <p:sldId id="258" r:id="rId6"/>
    <p:sldId id="259" r:id="rId7"/>
    <p:sldId id="272" r:id="rId8"/>
    <p:sldId id="271" r:id="rId9"/>
    <p:sldId id="267" r:id="rId1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072" y="-80"/>
      </p:cViewPr>
      <p:guideLst>
        <p:guide orient="horz" pos="720"/>
        <p:guide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8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512D-B293-4852-8BEC-64BAB615F945}" type="datetimeFigureOut">
              <a:rPr lang="en-US" smtClean="0"/>
              <a:t>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988E-6FF7-456F-BC07-D4CCC14D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1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481078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609600"/>
            <a:ext cx="8153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A </a:t>
            </a:r>
            <a:r>
              <a:rPr lang="en-US" sz="4000" b="1" dirty="0" err="1" smtClean="0"/>
              <a:t>dis</a:t>
            </a:r>
            <a:r>
              <a:rPr lang="en-US" sz="2400" b="1" dirty="0" err="1"/>
              <a:t>●</a:t>
            </a:r>
            <a:r>
              <a:rPr lang="en-US" sz="4000" b="1" dirty="0" err="1"/>
              <a:t>ci</a:t>
            </a:r>
            <a:r>
              <a:rPr lang="en-US" sz="2400" b="1" dirty="0" err="1"/>
              <a:t>●</a:t>
            </a:r>
            <a:r>
              <a:rPr lang="en-US" sz="4000" b="1" dirty="0" err="1"/>
              <a:t>ple</a:t>
            </a:r>
            <a:r>
              <a:rPr lang="en-US" sz="4000" dirty="0"/>
              <a:t>: A </a:t>
            </a:r>
            <a:r>
              <a:rPr lang="en-US" sz="4000" u="sng" dirty="0"/>
              <a:t>follower</a:t>
            </a:r>
            <a:endParaRPr lang="en-US" sz="4000" dirty="0"/>
          </a:p>
          <a:p>
            <a:pPr lvl="0"/>
            <a:endParaRPr lang="en-US" sz="2400" dirty="0" smtClean="0"/>
          </a:p>
          <a:p>
            <a:pPr lvl="0"/>
            <a:r>
              <a:rPr lang="en-US" sz="4000" dirty="0" smtClean="0"/>
              <a:t>How </a:t>
            </a:r>
            <a:r>
              <a:rPr lang="en-US" sz="4000" dirty="0"/>
              <a:t>do I become a Disciple? </a:t>
            </a:r>
            <a:r>
              <a:rPr lang="en-US" sz="4000" dirty="0" smtClean="0"/>
              <a:t>                               It </a:t>
            </a:r>
            <a:r>
              <a:rPr lang="en-US" sz="4000" dirty="0"/>
              <a:t>starts at your </a:t>
            </a:r>
            <a:r>
              <a:rPr lang="en-US" sz="4000" u="sng" dirty="0"/>
              <a:t>salvation</a:t>
            </a:r>
            <a:r>
              <a:rPr lang="en-US" sz="4000" dirty="0" smtClean="0"/>
              <a:t>.</a:t>
            </a:r>
            <a:r>
              <a:rPr lang="en-US" sz="4000" dirty="0"/>
              <a:t> </a:t>
            </a:r>
            <a:endParaRPr lang="en-US" sz="4000" dirty="0" smtClean="0"/>
          </a:p>
          <a:p>
            <a:pPr lvl="0"/>
            <a:endParaRPr lang="en-US" sz="2400" dirty="0"/>
          </a:p>
          <a:p>
            <a:pPr lvl="0"/>
            <a:r>
              <a:rPr lang="en-US" sz="4000" dirty="0" smtClean="0"/>
              <a:t>A </a:t>
            </a:r>
            <a:r>
              <a:rPr lang="en-US" sz="4000" dirty="0"/>
              <a:t>Disciple of Jesus is </a:t>
            </a:r>
            <a:r>
              <a:rPr lang="en-US" sz="4000" u="sng" dirty="0"/>
              <a:t>disciplined.</a:t>
            </a:r>
            <a:endParaRPr lang="en-US" sz="4000" dirty="0"/>
          </a:p>
          <a:p>
            <a:pPr lvl="0"/>
            <a:endParaRPr lang="en-US" sz="20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30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9448800" cy="762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1000"/>
            <a:ext cx="44196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10800" y="4800600"/>
            <a:ext cx="396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"Salvation is free, but discipleship costs everything we have</a:t>
            </a:r>
            <a:r>
              <a:rPr lang="en-US" sz="4000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Billy Graham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5334000"/>
            <a:ext cx="5791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“It is only because he became like us that we can become like him.” </a:t>
            </a:r>
          </a:p>
          <a:p>
            <a:pPr algn="ctr"/>
            <a:r>
              <a:rPr lang="en-US" b="1" dirty="0"/>
              <a:t>― Dietrich Bonhoeffer, The Cost of Discipleship</a:t>
            </a:r>
          </a:p>
        </p:txBody>
      </p:sp>
    </p:spTree>
    <p:extLst>
      <p:ext uri="{BB962C8B-B14F-4D97-AF65-F5344CB8AC3E}">
        <p14:creationId xmlns:p14="http://schemas.microsoft.com/office/powerpoint/2010/main" val="37251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Today’s </a:t>
            </a:r>
            <a:r>
              <a:rPr lang="en-US" sz="3600" b="1" dirty="0"/>
              <a:t>Sermon: A Picture of a Disciple</a:t>
            </a:r>
            <a:endParaRPr lang="en-US" sz="3600" dirty="0"/>
          </a:p>
          <a:p>
            <a:r>
              <a:rPr lang="en-US" sz="4000" b="1" dirty="0"/>
              <a:t>A Disciple</a:t>
            </a:r>
            <a:r>
              <a:rPr lang="en-US" sz="4000" b="1" dirty="0" smtClean="0"/>
              <a:t>…</a:t>
            </a:r>
          </a:p>
          <a:p>
            <a:endParaRPr lang="en-US" sz="4000" dirty="0"/>
          </a:p>
          <a:p>
            <a:pPr marL="742950" lvl="0" indent="-742950">
              <a:buFont typeface="+mj-lt"/>
              <a:buAutoNum type="arabicPeriod"/>
            </a:pPr>
            <a:r>
              <a:rPr lang="en-US" sz="4000" b="1" dirty="0"/>
              <a:t>Read II Timothy 2:14-15</a:t>
            </a:r>
            <a:endParaRPr lang="en-US" sz="4000" dirty="0"/>
          </a:p>
          <a:p>
            <a:pPr lvl="0"/>
            <a:r>
              <a:rPr lang="en-US" sz="4000" u="sng" dirty="0"/>
              <a:t>works</a:t>
            </a:r>
            <a:r>
              <a:rPr lang="en-US" sz="4000" dirty="0"/>
              <a:t> hard 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to study the Word.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to “handle” the Word.      </a:t>
            </a:r>
          </a:p>
          <a:p>
            <a:r>
              <a:rPr lang="en-US" sz="4000" b="1" dirty="0"/>
              <a:t>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753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Today’s </a:t>
            </a:r>
            <a:r>
              <a:rPr lang="en-US" sz="3600" b="1" dirty="0"/>
              <a:t>Sermon: A Picture of a Disciple</a:t>
            </a:r>
            <a:endParaRPr lang="en-US" sz="3600" dirty="0"/>
          </a:p>
          <a:p>
            <a:r>
              <a:rPr lang="en-US" sz="4000" b="1" dirty="0"/>
              <a:t>A Disciple…</a:t>
            </a:r>
            <a:endParaRPr lang="en-US" sz="4000" dirty="0"/>
          </a:p>
          <a:p>
            <a:r>
              <a:rPr lang="en-US" sz="4000" b="1" dirty="0" smtClean="0"/>
              <a:t>                                              </a:t>
            </a:r>
            <a:endParaRPr lang="en-US" sz="4000" dirty="0"/>
          </a:p>
          <a:p>
            <a:pPr lvl="0"/>
            <a:r>
              <a:rPr lang="en-US" sz="4000" b="1" dirty="0" smtClean="0"/>
              <a:t>2.   Read </a:t>
            </a:r>
            <a:r>
              <a:rPr lang="en-US" sz="4000" b="1" dirty="0"/>
              <a:t>II Timothy 2:16-19</a:t>
            </a:r>
            <a:endParaRPr lang="en-US" sz="4000" dirty="0"/>
          </a:p>
          <a:p>
            <a:pPr lvl="0"/>
            <a:r>
              <a:rPr lang="en-US" sz="4000" u="sng" dirty="0" smtClean="0"/>
              <a:t>Avoids</a:t>
            </a:r>
            <a:r>
              <a:rPr lang="en-US" sz="4000" dirty="0" smtClean="0"/>
              <a:t> </a:t>
            </a:r>
            <a:r>
              <a:rPr lang="en-US" sz="4000" dirty="0"/>
              <a:t>“godless chatter” which …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Is a departure from the truth.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Spreads like gangrene.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Destroys the faith of others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29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77000" y="6096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Today’s </a:t>
            </a:r>
            <a:r>
              <a:rPr lang="en-US" sz="3600" b="1" dirty="0"/>
              <a:t>Sermon: A Picture of a Disciple</a:t>
            </a:r>
            <a:endParaRPr lang="en-US" sz="3600" dirty="0"/>
          </a:p>
          <a:p>
            <a:r>
              <a:rPr lang="en-US" sz="4000" b="1" dirty="0"/>
              <a:t>A Disciple</a:t>
            </a:r>
            <a:r>
              <a:rPr lang="en-US" sz="4000" b="1" dirty="0" smtClean="0"/>
              <a:t>…</a:t>
            </a:r>
          </a:p>
          <a:p>
            <a:endParaRPr lang="en-US" sz="4000" dirty="0"/>
          </a:p>
          <a:p>
            <a:pPr lvl="0"/>
            <a:r>
              <a:rPr lang="en-US" sz="4000" b="1" dirty="0" smtClean="0"/>
              <a:t>3.   Read </a:t>
            </a:r>
            <a:r>
              <a:rPr lang="en-US" sz="4000" b="1" dirty="0"/>
              <a:t>II Timothy 2:20-26</a:t>
            </a:r>
            <a:endParaRPr lang="en-US" sz="4000" dirty="0"/>
          </a:p>
          <a:p>
            <a:pPr lvl="0"/>
            <a:r>
              <a:rPr lang="en-US" sz="4000" dirty="0"/>
              <a:t>Is </a:t>
            </a:r>
            <a:r>
              <a:rPr lang="en-US" sz="4000" u="sng" dirty="0"/>
              <a:t>set apart </a:t>
            </a:r>
            <a:r>
              <a:rPr lang="en-US" sz="4000" dirty="0"/>
              <a:t>to…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u="sng" dirty="0"/>
              <a:t>flee </a:t>
            </a:r>
            <a:r>
              <a:rPr lang="en-US" sz="4000" dirty="0"/>
              <a:t>evil desires.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u="sng" dirty="0"/>
              <a:t>pursue </a:t>
            </a:r>
            <a:r>
              <a:rPr lang="en-US" sz="4000" dirty="0"/>
              <a:t>righteousness.</a:t>
            </a:r>
          </a:p>
          <a:p>
            <a:pPr marL="1224610" lvl="1" indent="-571500">
              <a:buFont typeface="Arial" panose="020B0604020202020204" pitchFamily="34" charset="0"/>
              <a:buChar char="•"/>
            </a:pPr>
            <a:r>
              <a:rPr lang="en-US" sz="4000" u="sng" dirty="0"/>
              <a:t>Instruct</a:t>
            </a:r>
            <a:r>
              <a:rPr lang="en-US" sz="4000" dirty="0"/>
              <a:t> opponents.   </a:t>
            </a:r>
          </a:p>
        </p:txBody>
      </p:sp>
    </p:spTree>
    <p:extLst>
      <p:ext uri="{BB962C8B-B14F-4D97-AF65-F5344CB8AC3E}">
        <p14:creationId xmlns:p14="http://schemas.microsoft.com/office/powerpoint/2010/main" val="33029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/>
          <a:stretch/>
        </p:blipFill>
        <p:spPr bwMode="auto">
          <a:xfrm>
            <a:off x="0" y="1"/>
            <a:ext cx="146304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1676400"/>
            <a:ext cx="8077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FOLLOW ME                                                           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what it means to be a disciple of Jesus</a:t>
            </a:r>
            <a:endParaRPr lang="en-US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9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273</Words>
  <Application>Microsoft Macintosh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26</cp:revision>
  <dcterms:created xsi:type="dcterms:W3CDTF">2015-01-02T21:49:37Z</dcterms:created>
  <dcterms:modified xsi:type="dcterms:W3CDTF">2015-01-18T16:57:03Z</dcterms:modified>
</cp:coreProperties>
</file>