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6" r:id="rId4"/>
    <p:sldId id="264" r:id="rId5"/>
    <p:sldId id="257" r:id="rId6"/>
    <p:sldId id="258" r:id="rId7"/>
    <p:sldId id="259" r:id="rId8"/>
    <p:sldId id="260" r:id="rId9"/>
    <p:sldId id="261" r:id="rId10"/>
    <p:sldId id="262" r:id="rId11"/>
  </p:sldIdLst>
  <p:sldSz cx="8229600" cy="5486400"/>
  <p:notesSz cx="6858000" cy="9144000"/>
  <p:defaultTextStyle>
    <a:defPPr>
      <a:defRPr lang="en-US"/>
    </a:defPPr>
    <a:lvl1pPr marL="0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1866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3732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5598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67464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59331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51197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43063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34929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200" y="-90"/>
      </p:cViewPr>
      <p:guideLst>
        <p:guide orient="horz" pos="1728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704340"/>
            <a:ext cx="6995160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108960"/>
            <a:ext cx="576072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B5A9-9F68-4D6F-B59B-0475880DC763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387-1D72-44ED-9038-80CD4E73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3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B5A9-9F68-4D6F-B59B-0475880DC763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387-1D72-44ED-9038-80CD4E73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9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70672" y="175260"/>
            <a:ext cx="1665923" cy="37452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047" y="175260"/>
            <a:ext cx="4863465" cy="37452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B5A9-9F68-4D6F-B59B-0475880DC763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387-1D72-44ED-9038-80CD4E73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B5A9-9F68-4D6F-B59B-0475880DC763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387-1D72-44ED-9038-80CD4E73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7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3525520"/>
            <a:ext cx="6995160" cy="1089660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325371"/>
            <a:ext cx="6995160" cy="120015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1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83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5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7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9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51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34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B5A9-9F68-4D6F-B59B-0475880DC763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387-1D72-44ED-9038-80CD4E73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9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047" y="1023620"/>
            <a:ext cx="3264693" cy="28968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1023620"/>
            <a:ext cx="3264694" cy="28968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B5A9-9F68-4D6F-B59B-0475880DC763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387-1D72-44ED-9038-80CD4E73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19710"/>
            <a:ext cx="740664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228090"/>
            <a:ext cx="3636169" cy="51181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866" indent="0">
              <a:buNone/>
              <a:defRPr sz="1700" b="1"/>
            </a:lvl2pPr>
            <a:lvl3pPr marL="783732" indent="0">
              <a:buNone/>
              <a:defRPr sz="1500" b="1"/>
            </a:lvl3pPr>
            <a:lvl4pPr marL="1175598" indent="0">
              <a:buNone/>
              <a:defRPr sz="1400" b="1"/>
            </a:lvl4pPr>
            <a:lvl5pPr marL="1567464" indent="0">
              <a:buNone/>
              <a:defRPr sz="1400" b="1"/>
            </a:lvl5pPr>
            <a:lvl6pPr marL="1959331" indent="0">
              <a:buNone/>
              <a:defRPr sz="1400" b="1"/>
            </a:lvl6pPr>
            <a:lvl7pPr marL="2351197" indent="0">
              <a:buNone/>
              <a:defRPr sz="1400" b="1"/>
            </a:lvl7pPr>
            <a:lvl8pPr marL="2743063" indent="0">
              <a:buNone/>
              <a:defRPr sz="1400" b="1"/>
            </a:lvl8pPr>
            <a:lvl9pPr marL="313492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739900"/>
            <a:ext cx="3636169" cy="316103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1228090"/>
            <a:ext cx="3637598" cy="51181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866" indent="0">
              <a:buNone/>
              <a:defRPr sz="1700" b="1"/>
            </a:lvl2pPr>
            <a:lvl3pPr marL="783732" indent="0">
              <a:buNone/>
              <a:defRPr sz="1500" b="1"/>
            </a:lvl3pPr>
            <a:lvl4pPr marL="1175598" indent="0">
              <a:buNone/>
              <a:defRPr sz="1400" b="1"/>
            </a:lvl4pPr>
            <a:lvl5pPr marL="1567464" indent="0">
              <a:buNone/>
              <a:defRPr sz="1400" b="1"/>
            </a:lvl5pPr>
            <a:lvl6pPr marL="1959331" indent="0">
              <a:buNone/>
              <a:defRPr sz="1400" b="1"/>
            </a:lvl6pPr>
            <a:lvl7pPr marL="2351197" indent="0">
              <a:buNone/>
              <a:defRPr sz="1400" b="1"/>
            </a:lvl7pPr>
            <a:lvl8pPr marL="2743063" indent="0">
              <a:buNone/>
              <a:defRPr sz="1400" b="1"/>
            </a:lvl8pPr>
            <a:lvl9pPr marL="313492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1739900"/>
            <a:ext cx="3637598" cy="316103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B5A9-9F68-4D6F-B59B-0475880DC763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387-1D72-44ED-9038-80CD4E73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9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B5A9-9F68-4D6F-B59B-0475880DC763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387-1D72-44ED-9038-80CD4E73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9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B5A9-9F68-4D6F-B59B-0475880DC763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387-1D72-44ED-9038-80CD4E73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18440"/>
            <a:ext cx="2707482" cy="92964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218441"/>
            <a:ext cx="4600575" cy="468249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1148081"/>
            <a:ext cx="2707482" cy="3752850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00"/>
            </a:lvl2pPr>
            <a:lvl3pPr marL="783732" indent="0">
              <a:buNone/>
              <a:defRPr sz="900"/>
            </a:lvl3pPr>
            <a:lvl4pPr marL="1175598" indent="0">
              <a:buNone/>
              <a:defRPr sz="800"/>
            </a:lvl4pPr>
            <a:lvl5pPr marL="1567464" indent="0">
              <a:buNone/>
              <a:defRPr sz="800"/>
            </a:lvl5pPr>
            <a:lvl6pPr marL="1959331" indent="0">
              <a:buNone/>
              <a:defRPr sz="800"/>
            </a:lvl6pPr>
            <a:lvl7pPr marL="2351197" indent="0">
              <a:buNone/>
              <a:defRPr sz="800"/>
            </a:lvl7pPr>
            <a:lvl8pPr marL="2743063" indent="0">
              <a:buNone/>
              <a:defRPr sz="800"/>
            </a:lvl8pPr>
            <a:lvl9pPr marL="31349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B5A9-9F68-4D6F-B59B-0475880DC763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387-1D72-44ED-9038-80CD4E73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7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840480"/>
            <a:ext cx="4937760" cy="45339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90220"/>
            <a:ext cx="4937760" cy="3291840"/>
          </a:xfrm>
        </p:spPr>
        <p:txBody>
          <a:bodyPr/>
          <a:lstStyle>
            <a:lvl1pPr marL="0" indent="0">
              <a:buNone/>
              <a:defRPr sz="2700"/>
            </a:lvl1pPr>
            <a:lvl2pPr marL="391866" indent="0">
              <a:buNone/>
              <a:defRPr sz="2400"/>
            </a:lvl2pPr>
            <a:lvl3pPr marL="783732" indent="0">
              <a:buNone/>
              <a:defRPr sz="2100"/>
            </a:lvl3pPr>
            <a:lvl4pPr marL="1175598" indent="0">
              <a:buNone/>
              <a:defRPr sz="1700"/>
            </a:lvl4pPr>
            <a:lvl5pPr marL="1567464" indent="0">
              <a:buNone/>
              <a:defRPr sz="1700"/>
            </a:lvl5pPr>
            <a:lvl6pPr marL="1959331" indent="0">
              <a:buNone/>
              <a:defRPr sz="1700"/>
            </a:lvl6pPr>
            <a:lvl7pPr marL="2351197" indent="0">
              <a:buNone/>
              <a:defRPr sz="1700"/>
            </a:lvl7pPr>
            <a:lvl8pPr marL="2743063" indent="0">
              <a:buNone/>
              <a:defRPr sz="1700"/>
            </a:lvl8pPr>
            <a:lvl9pPr marL="3134929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4293870"/>
            <a:ext cx="4937760" cy="643890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00"/>
            </a:lvl2pPr>
            <a:lvl3pPr marL="783732" indent="0">
              <a:buNone/>
              <a:defRPr sz="900"/>
            </a:lvl3pPr>
            <a:lvl4pPr marL="1175598" indent="0">
              <a:buNone/>
              <a:defRPr sz="800"/>
            </a:lvl4pPr>
            <a:lvl5pPr marL="1567464" indent="0">
              <a:buNone/>
              <a:defRPr sz="800"/>
            </a:lvl5pPr>
            <a:lvl6pPr marL="1959331" indent="0">
              <a:buNone/>
              <a:defRPr sz="800"/>
            </a:lvl6pPr>
            <a:lvl7pPr marL="2351197" indent="0">
              <a:buNone/>
              <a:defRPr sz="800"/>
            </a:lvl7pPr>
            <a:lvl8pPr marL="2743063" indent="0">
              <a:buNone/>
              <a:defRPr sz="800"/>
            </a:lvl8pPr>
            <a:lvl9pPr marL="31349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B5A9-9F68-4D6F-B59B-0475880DC763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B387-1D72-44ED-9038-80CD4E73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7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19710"/>
            <a:ext cx="7406640" cy="914400"/>
          </a:xfrm>
          <a:prstGeom prst="rect">
            <a:avLst/>
          </a:prstGeom>
        </p:spPr>
        <p:txBody>
          <a:bodyPr vert="horz" lIns="78373" tIns="39187" rIns="78373" bIns="391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280161"/>
            <a:ext cx="7406640" cy="3620770"/>
          </a:xfrm>
          <a:prstGeom prst="rect">
            <a:avLst/>
          </a:prstGeom>
        </p:spPr>
        <p:txBody>
          <a:bodyPr vert="horz" lIns="78373" tIns="39187" rIns="78373" bIns="391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5085080"/>
            <a:ext cx="1920240" cy="292100"/>
          </a:xfrm>
          <a:prstGeom prst="rect">
            <a:avLst/>
          </a:prstGeom>
        </p:spPr>
        <p:txBody>
          <a:bodyPr vert="horz" lIns="78373" tIns="39187" rIns="78373" bIns="3918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AB5A9-9F68-4D6F-B59B-0475880DC763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5085080"/>
            <a:ext cx="2606040" cy="292100"/>
          </a:xfrm>
          <a:prstGeom prst="rect">
            <a:avLst/>
          </a:prstGeom>
        </p:spPr>
        <p:txBody>
          <a:bodyPr vert="horz" lIns="78373" tIns="39187" rIns="78373" bIns="3918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5085080"/>
            <a:ext cx="1920240" cy="292100"/>
          </a:xfrm>
          <a:prstGeom prst="rect">
            <a:avLst/>
          </a:prstGeom>
        </p:spPr>
        <p:txBody>
          <a:bodyPr vert="horz" lIns="78373" tIns="39187" rIns="78373" bIns="3918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B387-1D72-44ED-9038-80CD4E731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83732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900" indent="-293900" algn="l" defTabSz="783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6782" indent="-244916" algn="l" defTabSz="783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9665" indent="-195933" algn="l" defTabSz="783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indent="-195933" algn="l" defTabSz="783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398" indent="-195933" algn="l" defTabSz="78373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264" indent="-195933" algn="l" defTabSz="783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7130" indent="-195933" algn="l" defTabSz="783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96" indent="-195933" algn="l" defTabSz="783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30862" indent="-195933" algn="l" defTabSz="783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09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-1"/>
            <a:ext cx="8229600" cy="5486401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4343400"/>
            <a:ext cx="635881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Skir" pitchFamily="2" charset="0"/>
                <a:cs typeface="Arial" pitchFamily="34" charset="0"/>
              </a:rPr>
              <a:t>Join us as we answer this question through a study of God’s Word.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Skir" pitchFamily="2" charset="0"/>
                <a:cs typeface="Arial" pitchFamily="34" charset="0"/>
              </a:rPr>
              <a:t>Begins Sunday, MAY 31 at 10:30AM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Skir" pitchFamily="2" charset="0"/>
                <a:cs typeface="Arial" pitchFamily="34" charset="0"/>
              </a:rPr>
              <a:t>Harvest Christian Fellowship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19902" y="914400"/>
            <a:ext cx="5966698" cy="8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Coalition" pitchFamily="2" charset="0"/>
                <a:cs typeface="Arial" pitchFamily="34" charset="0"/>
              </a:rPr>
              <a:t>WHO IS GOD?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1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7"/>
          <a:stretch/>
        </p:blipFill>
        <p:spPr>
          <a:xfrm>
            <a:off x="2286000" y="99778"/>
            <a:ext cx="3526665" cy="53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-1"/>
            <a:ext cx="8229600" cy="5486401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4343400"/>
            <a:ext cx="635881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Skir" pitchFamily="2" charset="0"/>
                <a:cs typeface="Arial" pitchFamily="34" charset="0"/>
              </a:rPr>
              <a:t>Join us as we answer this question through a study of God’s Word.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Skir" pitchFamily="2" charset="0"/>
                <a:cs typeface="Arial" pitchFamily="34" charset="0"/>
              </a:rPr>
              <a:t>Begins Sunday, MAY 31 at 10:30AM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Skir" pitchFamily="2" charset="0"/>
                <a:cs typeface="Arial" pitchFamily="34" charset="0"/>
              </a:rPr>
              <a:t>Harvest Christian Fellowship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19902" y="914400"/>
            <a:ext cx="5966698" cy="8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Coalition" pitchFamily="2" charset="0"/>
                <a:cs typeface="Arial" pitchFamily="34" charset="0"/>
              </a:rPr>
              <a:t>WHO IS GOD?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1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-1"/>
            <a:ext cx="8229600" cy="5486401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4343400"/>
            <a:ext cx="635881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Skir" pitchFamily="2" charset="0"/>
                <a:cs typeface="Arial" pitchFamily="34" charset="0"/>
              </a:rPr>
              <a:t>Join us as we answer this question through a study of God’s Word.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Skir" pitchFamily="2" charset="0"/>
                <a:cs typeface="Arial" pitchFamily="34" charset="0"/>
              </a:rPr>
              <a:t>Begins Sunday, MAY 31 at 10:30AM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Skir" pitchFamily="2" charset="0"/>
                <a:cs typeface="Arial" pitchFamily="34" charset="0"/>
              </a:rPr>
              <a:t>Harvest Christian Fellowship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19902" y="914400"/>
            <a:ext cx="5966698" cy="8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Coalition" pitchFamily="2" charset="0"/>
                <a:cs typeface="Arial" pitchFamily="34" charset="0"/>
              </a:rPr>
              <a:t>WHO IS GOD?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2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7239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Whosoever will be saved, before all things it is necessary that he hold the catholic faith;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Which faith except every one do keep whole and undefiled, without doubt he shall perish everlastingly.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And the catholic faith is this: That we worship one God in Trinity, and Trinity in Unity;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Neither confounding the persons nor dividing the substance.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For there is one person of the Father, another of the Son, and another of the Holy Spirit.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But the Godhead of the Father, of the Son, and of the Holy Spirit is all one, the glory equal, the majesty coeternal.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Such as the Father is, such is the Son, and such is the Holy Spirit.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Father uncreated, the Son uncreated, and the Holy Spirit uncreated.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Father incomprehensible, the Son incomprehensible, and the Holy Spirit incomprehensible.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Father eternal, the Son eternal, and the Holy Spirit eternal.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5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7239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And yet they are not three eternals but one eternal.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As also there are not three uncreated nor three incomprehensible, but one uncreated and one incomprehensible.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So likewise the Father is almighty, the Son almighty, and the Holy Spirit almighty.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And yet they are not three almighties, but one almighty.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So the Father is God, the Son is God, and the Holy Spirit is God;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And yet they are not three Gods, but one God.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So likewise the Father is Lord, the Son Lord, and the Holy Spirit Lord;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And yet they are not three Lords but one Lord.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For like as we are compelled by the Christian verity to acknowledge every Person by himself to be God and Lord;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So are we forbidden by the catholic religion to say; There are three Gods or three Lords.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Father is made of none, neither created nor begotten.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Son is of the Father alone; not made nor created, but begotten.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Holy Spirit is of the Father and of the Son; neither made, nor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5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7239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created, nor begotten, but proceeding.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So there is one Father, not three Fathers; one Son, not three Sons; one Holy Spirit, not three Holy Spirits.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And in this Trinity none is afore or after another; none is greater or less than another.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But the whole three persons are coeternal, and coequal.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So that in all things, as aforesaid, the Unity in Trinity and the Trinity in Unity is to be worshipped.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 therefore that will be saved must thus think of the Trinity.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Furthermore it is necessary to everlasting salvation that he also believe rightly the incarnation of our Lord Jesus Christ.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For the right faith is that we believe and confess that our Lord Jesus Christ, the Son of God, is God and man.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God of the substance of the Father, begotten before the worlds; and man of substance of His mother, born in the world.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Perfect God and perfect man, of a reasonable soul and human flesh subsisting.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6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7239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Equal to the Father as touching His Godhead, and inferior to the Father as touching His manhood.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Who, although He is God and man, yet He is not two, but one Christ.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One, not by conversion of the Godhead into flesh, but by taking of that manhood into God.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One altogether, not by confusion of substance, but by unity of person.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For as the reasonable soul and flesh is one man, so God and man is one Christ;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Who suffered for our salvation, descended into hell, rose again the third day from the dead;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 ascended into heaven, He sits on the right hand of the Father, God, Almighty;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From thence He shall come to judge the quick and the dead.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At whose coming all men shall rise again with their bodies;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and shall give account of their own works.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And they that have done good shall go into life everlasting and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4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that have done evil into everlasting fire.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This is the catholic faith, which except a man believe faithfully he cannot be saved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91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846</Words>
  <Application>Microsoft Office PowerPoint</Application>
  <PresentationFormat>Custom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John Horne</cp:lastModifiedBy>
  <cp:revision>3</cp:revision>
  <dcterms:created xsi:type="dcterms:W3CDTF">2015-05-31T01:24:00Z</dcterms:created>
  <dcterms:modified xsi:type="dcterms:W3CDTF">2015-05-31T15:04:23Z</dcterms:modified>
</cp:coreProperties>
</file>