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400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9F06-E7D6-6945-A0FD-32FEBDDF4B8E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E946D-D4FE-264B-818B-63CE77409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0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9F06-E7D6-6945-A0FD-32FEBDDF4B8E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E946D-D4FE-264B-818B-63CE77409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52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9F06-E7D6-6945-A0FD-32FEBDDF4B8E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E946D-D4FE-264B-818B-63CE77409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0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9F06-E7D6-6945-A0FD-32FEBDDF4B8E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E946D-D4FE-264B-818B-63CE77409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12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9F06-E7D6-6945-A0FD-32FEBDDF4B8E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E946D-D4FE-264B-818B-63CE77409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232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9F06-E7D6-6945-A0FD-32FEBDDF4B8E}" type="datetimeFigureOut">
              <a:rPr lang="en-US" smtClean="0"/>
              <a:t>8/28/14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E946D-D4FE-264B-818B-63CE77409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89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9F06-E7D6-6945-A0FD-32FEBDDF4B8E}" type="datetimeFigureOut">
              <a:rPr lang="en-US" smtClean="0"/>
              <a:t>8/28/14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E946D-D4FE-264B-818B-63CE77409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13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9F06-E7D6-6945-A0FD-32FEBDDF4B8E}" type="datetimeFigureOut">
              <a:rPr lang="en-US" smtClean="0"/>
              <a:t>8/28/14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E946D-D4FE-264B-818B-63CE77409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13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9F06-E7D6-6945-A0FD-32FEBDDF4B8E}" type="datetimeFigureOut">
              <a:rPr lang="en-US" smtClean="0"/>
              <a:t>8/28/14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E946D-D4FE-264B-818B-63CE77409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388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9F06-E7D6-6945-A0FD-32FEBDDF4B8E}" type="datetimeFigureOut">
              <a:rPr lang="en-US" smtClean="0"/>
              <a:t>8/28/14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E946D-D4FE-264B-818B-63CE77409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16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9F06-E7D6-6945-A0FD-32FEBDDF4B8E}" type="datetimeFigureOut">
              <a:rPr lang="en-US" smtClean="0"/>
              <a:t>8/28/14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E946D-D4FE-264B-818B-63CE77409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70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19F06-E7D6-6945-A0FD-32FEBDDF4B8E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E946D-D4FE-264B-818B-63CE77409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88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964" y="-298080"/>
            <a:ext cx="8837388" cy="637097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God’s </a:t>
            </a:r>
            <a:r>
              <a:rPr lang="en-US" sz="7200" b="1" dirty="0" smtClean="0"/>
              <a:t>BIG </a:t>
            </a:r>
            <a:r>
              <a:rPr lang="en-US" sz="2400" b="1" dirty="0" smtClean="0"/>
              <a:t>Plan was for: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</a:rPr>
              <a:t>A </a:t>
            </a:r>
            <a:r>
              <a:rPr lang="en-US" sz="2400" b="1" u="sng" dirty="0" smtClean="0">
                <a:solidFill>
                  <a:srgbClr val="FFFF00"/>
                </a:solidFill>
              </a:rPr>
              <a:t>people</a:t>
            </a:r>
            <a:r>
              <a:rPr lang="en-US" sz="2400" b="1" dirty="0" smtClean="0">
                <a:solidFill>
                  <a:srgbClr val="FFFF00"/>
                </a:solidFill>
              </a:rPr>
              <a:t>.  (Who would birth the Messiah)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</a:rPr>
              <a:t>A </a:t>
            </a:r>
            <a:r>
              <a:rPr lang="en-US" sz="2400" b="1" u="sng" dirty="0" smtClean="0">
                <a:solidFill>
                  <a:srgbClr val="FF0000"/>
                </a:solidFill>
              </a:rPr>
              <a:t>place</a:t>
            </a:r>
            <a:r>
              <a:rPr lang="en-US" sz="2400" b="1" dirty="0" smtClean="0">
                <a:solidFill>
                  <a:srgbClr val="FF0000"/>
                </a:solidFill>
              </a:rPr>
              <a:t>.  (Where many could be reached)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F79646"/>
                </a:solidFill>
              </a:rPr>
              <a:t>A </a:t>
            </a:r>
            <a:r>
              <a:rPr lang="en-US" sz="2400" b="1" u="sng" dirty="0" smtClean="0">
                <a:solidFill>
                  <a:srgbClr val="F79646"/>
                </a:solidFill>
              </a:rPr>
              <a:t>promise</a:t>
            </a:r>
            <a:r>
              <a:rPr lang="en-US" sz="2400" b="1" dirty="0" smtClean="0">
                <a:solidFill>
                  <a:srgbClr val="F79646"/>
                </a:solidFill>
              </a:rPr>
              <a:t>.  (For anyone who wants salvation)</a:t>
            </a:r>
          </a:p>
          <a:p>
            <a:r>
              <a:rPr lang="en-US" sz="2400" i="1" dirty="0" smtClean="0"/>
              <a:t>“Jesus said to her, ‘Woman, believe Me, an hour is coming when </a:t>
            </a:r>
            <a:r>
              <a:rPr lang="en-US" sz="2400" b="1" i="1" dirty="0" smtClean="0">
                <a:solidFill>
                  <a:srgbClr val="FF0000"/>
                </a:solidFill>
              </a:rPr>
              <a:t>neither in this mountain, nor in Jerusalem</a:t>
            </a:r>
            <a:r>
              <a:rPr lang="en-US" sz="2400" i="1" dirty="0" smtClean="0"/>
              <a:t>, shall you worship the Father.  You worship that which you do not know; </a:t>
            </a:r>
            <a:r>
              <a:rPr lang="en-US" sz="2400" b="1" i="1" dirty="0" smtClean="0">
                <a:solidFill>
                  <a:srgbClr val="FFFF00"/>
                </a:solidFill>
              </a:rPr>
              <a:t>we</a:t>
            </a:r>
            <a:r>
              <a:rPr lang="en-US" sz="2400" i="1" dirty="0" smtClean="0"/>
              <a:t> worship that which we know, for </a:t>
            </a:r>
            <a:r>
              <a:rPr lang="en-US" sz="2400" b="1" i="1" dirty="0" smtClean="0">
                <a:solidFill>
                  <a:srgbClr val="FFFF00"/>
                </a:solidFill>
              </a:rPr>
              <a:t>salvation is from the Jews</a:t>
            </a:r>
            <a:r>
              <a:rPr lang="en-US" sz="2400" i="1" dirty="0" smtClean="0"/>
              <a:t>.  But an hour is coming, and now is, when the </a:t>
            </a:r>
            <a:r>
              <a:rPr lang="en-US" sz="2400" b="1" i="1" dirty="0" smtClean="0">
                <a:solidFill>
                  <a:srgbClr val="F79646"/>
                </a:solidFill>
              </a:rPr>
              <a:t>true worshipers </a:t>
            </a:r>
            <a:r>
              <a:rPr lang="en-US" sz="2400" i="1" dirty="0" smtClean="0"/>
              <a:t>shall worship the Father in spirit and truth; for </a:t>
            </a:r>
            <a:r>
              <a:rPr lang="en-US" sz="2400" b="1" i="1" dirty="0" smtClean="0">
                <a:solidFill>
                  <a:srgbClr val="F79646"/>
                </a:solidFill>
              </a:rPr>
              <a:t>such people </a:t>
            </a:r>
            <a:r>
              <a:rPr lang="en-US" sz="2400" i="1" dirty="0" smtClean="0"/>
              <a:t>the Father seeks to be His worshipers.  God is spirit, and </a:t>
            </a:r>
            <a:r>
              <a:rPr lang="en-US" sz="2400" b="1" i="1" dirty="0" smtClean="0">
                <a:solidFill>
                  <a:schemeClr val="accent6"/>
                </a:solidFill>
              </a:rPr>
              <a:t>those who worship Him </a:t>
            </a:r>
            <a:r>
              <a:rPr lang="en-US" sz="2400" i="1" dirty="0" smtClean="0"/>
              <a:t>must worship in spirit and truth.’”  </a:t>
            </a:r>
            <a:r>
              <a:rPr lang="en-US" sz="2400" dirty="0" smtClean="0"/>
              <a:t>John 4:21-24</a:t>
            </a:r>
            <a:endParaRPr lang="en-US" sz="2400" i="1" dirty="0"/>
          </a:p>
          <a:p>
            <a:pPr lvl="1"/>
            <a:endParaRPr lang="en-US" sz="2400" b="1" i="1" dirty="0" smtClean="0"/>
          </a:p>
          <a:p>
            <a:pPr lvl="1"/>
            <a:endParaRPr lang="en-US" sz="2400" b="1" dirty="0" smtClean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03313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964" y="39139"/>
            <a:ext cx="8837388" cy="846385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Today:  </a:t>
            </a:r>
            <a:r>
              <a:rPr lang="en-US" sz="3600" b="1" i="1" dirty="0" smtClean="0"/>
              <a:t>“You </a:t>
            </a:r>
            <a:r>
              <a:rPr lang="en-US" sz="3600" b="1" i="1" dirty="0" err="1" smtClean="0"/>
              <a:t>ain’t</a:t>
            </a:r>
            <a:r>
              <a:rPr lang="en-US" sz="3600" b="1" i="1" dirty="0" smtClean="0"/>
              <a:t> seen nothing yet!</a:t>
            </a:r>
            <a:r>
              <a:rPr lang="en-US" sz="3600" b="1" i="1" dirty="0" smtClean="0"/>
              <a:t>” </a:t>
            </a:r>
            <a:r>
              <a:rPr lang="en-US" sz="3600" b="1" dirty="0" smtClean="0"/>
              <a:t>Gen 17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 smtClean="0"/>
              <a:t>Genesis 15</a:t>
            </a:r>
          </a:p>
          <a:p>
            <a:r>
              <a:rPr lang="en-US" sz="3200" b="1" dirty="0" smtClean="0"/>
              <a:t>God confirms His covenant with Abram by walking in between slain animals.  </a:t>
            </a:r>
            <a:r>
              <a:rPr lang="en-US" sz="3200" b="1" i="1" dirty="0" smtClean="0">
                <a:solidFill>
                  <a:srgbClr val="FFFF00"/>
                </a:solidFill>
              </a:rPr>
              <a:t>What does this mean?</a:t>
            </a:r>
            <a:endParaRPr lang="en-US" sz="3200" b="1" dirty="0" smtClean="0"/>
          </a:p>
          <a:p>
            <a:endParaRPr lang="en-US" sz="3200" b="1" dirty="0"/>
          </a:p>
          <a:p>
            <a:pPr marL="457200" indent="-457200">
              <a:buFont typeface="Arial"/>
              <a:buChar char="•"/>
            </a:pPr>
            <a:r>
              <a:rPr lang="en-US" sz="3200" b="1" dirty="0" smtClean="0"/>
              <a:t>Genesis 16</a:t>
            </a:r>
          </a:p>
          <a:p>
            <a:r>
              <a:rPr lang="en-US" sz="3200" b="1" dirty="0" smtClean="0"/>
              <a:t>Lacking faith, Abram impatiently conceives a child with Hagar.  </a:t>
            </a:r>
            <a:r>
              <a:rPr lang="en-US" sz="3200" b="1" i="1" dirty="0" smtClean="0">
                <a:solidFill>
                  <a:srgbClr val="FFFF00"/>
                </a:solidFill>
              </a:rPr>
              <a:t>Aren’t we just like that?</a:t>
            </a:r>
            <a:endParaRPr lang="en-US" sz="3200" b="1" dirty="0" smtClean="0"/>
          </a:p>
          <a:p>
            <a:pPr lvl="1"/>
            <a:endParaRPr lang="en-US" sz="3200" b="1" dirty="0" smtClean="0"/>
          </a:p>
          <a:p>
            <a:endParaRPr lang="en-US" sz="3600" b="1" dirty="0" smtClean="0"/>
          </a:p>
          <a:p>
            <a:endParaRPr lang="en-US" sz="3600" b="1" i="1" dirty="0"/>
          </a:p>
          <a:p>
            <a:endParaRPr lang="en-US" sz="3600" b="1" dirty="0" smtClean="0"/>
          </a:p>
          <a:p>
            <a:endParaRPr lang="en-US" sz="3600" b="1" i="1" dirty="0"/>
          </a:p>
          <a:p>
            <a:endParaRPr lang="en-US" sz="3600" b="1" dirty="0" smtClean="0"/>
          </a:p>
          <a:p>
            <a:r>
              <a:rPr lang="en-US" sz="3600" b="1" dirty="0" smtClean="0"/>
              <a:t>    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78891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964" y="39139"/>
            <a:ext cx="8837388" cy="889474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Today:  </a:t>
            </a:r>
            <a:r>
              <a:rPr lang="en-US" sz="3600" b="1" i="1" dirty="0" smtClean="0"/>
              <a:t>“You </a:t>
            </a:r>
            <a:r>
              <a:rPr lang="en-US" sz="3600" b="1" i="1" dirty="0" err="1" smtClean="0"/>
              <a:t>ain’t</a:t>
            </a:r>
            <a:r>
              <a:rPr lang="en-US" sz="3600" b="1" i="1" dirty="0" smtClean="0"/>
              <a:t> seen nothing yet!</a:t>
            </a:r>
            <a:r>
              <a:rPr lang="en-US" sz="3600" b="1" i="1" dirty="0" smtClean="0"/>
              <a:t>” </a:t>
            </a:r>
            <a:r>
              <a:rPr lang="en-US" sz="3600" b="1" dirty="0" smtClean="0"/>
              <a:t>Gen 17</a:t>
            </a:r>
          </a:p>
          <a:p>
            <a:r>
              <a:rPr lang="en-US" sz="3600" b="1" dirty="0" smtClean="0"/>
              <a:t>v. 1</a:t>
            </a:r>
          </a:p>
          <a:p>
            <a:r>
              <a:rPr lang="en-US" sz="3600" b="1" dirty="0" smtClean="0"/>
              <a:t>To have the best, we need to:</a:t>
            </a:r>
          </a:p>
          <a:p>
            <a:pPr marL="742950" indent="-742950">
              <a:buAutoNum type="arabicPeriod"/>
            </a:pPr>
            <a:r>
              <a:rPr lang="en-US" sz="3600" b="1" u="sng" dirty="0" smtClean="0">
                <a:solidFill>
                  <a:srgbClr val="FFFF00"/>
                </a:solidFill>
              </a:rPr>
              <a:t>Have a fresh encounter with God.</a:t>
            </a:r>
            <a:endParaRPr lang="en-US" sz="3600" b="1" dirty="0">
              <a:solidFill>
                <a:srgbClr val="FFFF00"/>
              </a:solidFill>
            </a:endParaRPr>
          </a:p>
          <a:p>
            <a:pPr marL="1028700" lvl="1" indent="-571500">
              <a:buFont typeface="Arial"/>
              <a:buChar char="•"/>
            </a:pPr>
            <a:r>
              <a:rPr lang="en-US" sz="3600" b="1" dirty="0" smtClean="0"/>
              <a:t>I am God Almighty -El-</a:t>
            </a:r>
            <a:r>
              <a:rPr lang="en-US" sz="3600" b="1" dirty="0" err="1" smtClean="0"/>
              <a:t>Shaddai</a:t>
            </a:r>
            <a:endParaRPr lang="en-US" sz="3600" b="1" dirty="0"/>
          </a:p>
          <a:p>
            <a:pPr marL="1485900" lvl="2" indent="-571500">
              <a:buFont typeface="Arial"/>
              <a:buChar char="•"/>
            </a:pPr>
            <a:r>
              <a:rPr lang="en-US" sz="3600" b="1" dirty="0" smtClean="0"/>
              <a:t>The one who is all-sufficient!</a:t>
            </a:r>
          </a:p>
          <a:p>
            <a:pPr lvl="2"/>
            <a:endParaRPr lang="en-US" sz="3600" b="1" dirty="0"/>
          </a:p>
          <a:p>
            <a:endParaRPr lang="en-US" sz="3600" b="1" dirty="0" smtClean="0"/>
          </a:p>
          <a:p>
            <a:pPr lvl="1"/>
            <a:endParaRPr lang="en-US" sz="3200" b="1" dirty="0" smtClean="0"/>
          </a:p>
          <a:p>
            <a:endParaRPr lang="en-US" sz="3600" b="1" dirty="0" smtClean="0"/>
          </a:p>
          <a:p>
            <a:endParaRPr lang="en-US" sz="3600" b="1" i="1" dirty="0"/>
          </a:p>
          <a:p>
            <a:endParaRPr lang="en-US" sz="3600" b="1" dirty="0" smtClean="0"/>
          </a:p>
          <a:p>
            <a:endParaRPr lang="en-US" sz="3600" b="1" i="1" dirty="0"/>
          </a:p>
          <a:p>
            <a:endParaRPr lang="en-US" sz="3600" b="1" dirty="0" smtClean="0"/>
          </a:p>
          <a:p>
            <a:r>
              <a:rPr lang="en-US" sz="3600" b="1" dirty="0" smtClean="0"/>
              <a:t>    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633153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964" y="39139"/>
            <a:ext cx="8837388" cy="944874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Today:  </a:t>
            </a:r>
            <a:r>
              <a:rPr lang="en-US" sz="3600" b="1" i="1" dirty="0" smtClean="0"/>
              <a:t>“You </a:t>
            </a:r>
            <a:r>
              <a:rPr lang="en-US" sz="3600" b="1" i="1" dirty="0" err="1" smtClean="0"/>
              <a:t>ain’t</a:t>
            </a:r>
            <a:r>
              <a:rPr lang="en-US" sz="3600" b="1" i="1" dirty="0" smtClean="0"/>
              <a:t> seen nothing yet!” </a:t>
            </a:r>
            <a:r>
              <a:rPr lang="en-US" sz="3600" b="1" dirty="0" smtClean="0"/>
              <a:t>Gen 17</a:t>
            </a:r>
          </a:p>
          <a:p>
            <a:r>
              <a:rPr lang="en-US" sz="3600" b="1" dirty="0" smtClean="0"/>
              <a:t>v.1, 9-14, 23-27</a:t>
            </a:r>
          </a:p>
          <a:p>
            <a:r>
              <a:rPr lang="en-US" sz="3600" b="1" dirty="0" smtClean="0"/>
              <a:t>To have the best, we need to:</a:t>
            </a:r>
          </a:p>
          <a:p>
            <a:pPr marL="742950" indent="-742950">
              <a:buAutoNum type="arabicPeriod" startAt="2"/>
            </a:pPr>
            <a:r>
              <a:rPr lang="en-US" sz="3600" b="1" u="sng" dirty="0" smtClean="0">
                <a:solidFill>
                  <a:srgbClr val="FFFF00"/>
                </a:solidFill>
              </a:rPr>
              <a:t>Fulfill our obligations to God.</a:t>
            </a:r>
            <a:endParaRPr lang="en-US" sz="3600" b="1" dirty="0">
              <a:solidFill>
                <a:srgbClr val="FFFFFF"/>
              </a:solidFill>
            </a:endParaRPr>
          </a:p>
          <a:p>
            <a:pPr marL="1028700" lvl="1" indent="-571500">
              <a:buFont typeface="Arial"/>
              <a:buChar char="•"/>
            </a:pPr>
            <a:r>
              <a:rPr lang="en-US" sz="3600" b="1" dirty="0" smtClean="0"/>
              <a:t>Both parties have to be on the same page.</a:t>
            </a:r>
          </a:p>
          <a:p>
            <a:pPr marL="1028700" lvl="1" indent="-571500">
              <a:buFont typeface="Arial"/>
              <a:buChar char="•"/>
            </a:pPr>
            <a:r>
              <a:rPr lang="en-US" sz="3600" b="1" dirty="0" smtClean="0">
                <a:solidFill>
                  <a:srgbClr val="FFFFFF"/>
                </a:solidFill>
              </a:rPr>
              <a:t>Our faulty ways interfere with God’s perfect ways.</a:t>
            </a:r>
            <a:endParaRPr lang="en-US" sz="3600" b="1" dirty="0">
              <a:solidFill>
                <a:srgbClr val="FFFFFF"/>
              </a:solidFill>
            </a:endParaRPr>
          </a:p>
          <a:p>
            <a:endParaRPr lang="en-US" sz="3600" b="1" dirty="0" smtClean="0"/>
          </a:p>
          <a:p>
            <a:pPr lvl="1"/>
            <a:endParaRPr lang="en-US" sz="3200" b="1" dirty="0" smtClean="0"/>
          </a:p>
          <a:p>
            <a:endParaRPr lang="en-US" sz="3600" b="1" dirty="0" smtClean="0"/>
          </a:p>
          <a:p>
            <a:endParaRPr lang="en-US" sz="3600" b="1" i="1" dirty="0"/>
          </a:p>
          <a:p>
            <a:endParaRPr lang="en-US" sz="3600" b="1" dirty="0" smtClean="0"/>
          </a:p>
          <a:p>
            <a:endParaRPr lang="en-US" sz="3600" b="1" i="1" dirty="0"/>
          </a:p>
          <a:p>
            <a:endParaRPr lang="en-US" sz="3600" b="1" dirty="0" smtClean="0"/>
          </a:p>
          <a:p>
            <a:r>
              <a:rPr lang="en-US" sz="3600" b="1" dirty="0" smtClean="0"/>
              <a:t>    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115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964" y="39139"/>
            <a:ext cx="8837388" cy="797141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Today:  </a:t>
            </a:r>
            <a:r>
              <a:rPr lang="en-US" sz="3600" b="1" i="1" dirty="0" smtClean="0"/>
              <a:t>“You </a:t>
            </a:r>
            <a:r>
              <a:rPr lang="en-US" sz="3600" b="1" i="1" dirty="0" err="1" smtClean="0"/>
              <a:t>ain’t</a:t>
            </a:r>
            <a:r>
              <a:rPr lang="en-US" sz="3600" b="1" i="1" dirty="0" smtClean="0"/>
              <a:t> seen nothing yet!” </a:t>
            </a:r>
            <a:r>
              <a:rPr lang="en-US" sz="3600" b="1" dirty="0" smtClean="0"/>
              <a:t>Gen 17</a:t>
            </a:r>
          </a:p>
          <a:p>
            <a:pPr lvl="1"/>
            <a:r>
              <a:rPr lang="en-US" sz="2800" b="1" dirty="0" smtClean="0">
                <a:solidFill>
                  <a:srgbClr val="FFFF00"/>
                </a:solidFill>
              </a:rPr>
              <a:t>God’s 7 promises to Abram for leading a blameless life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 smtClean="0"/>
              <a:t>V.2  I will make a covenant with you.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 smtClean="0"/>
              <a:t>V.2  I will multiply you.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 smtClean="0"/>
              <a:t>V.6  I will make you exceedingly fruitful.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 smtClean="0"/>
              <a:t>V.6  I will make of you many nations.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 smtClean="0"/>
              <a:t>V.7  I will establish My covenant with your seed.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 smtClean="0"/>
              <a:t>V.8  I will your descendants the land of Canaan.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 smtClean="0"/>
              <a:t>V.8  I will be their God.</a:t>
            </a:r>
          </a:p>
          <a:p>
            <a:endParaRPr lang="en-US" sz="3600" b="1" dirty="0" smtClean="0"/>
          </a:p>
          <a:p>
            <a:endParaRPr lang="en-US" sz="3600" b="1" i="1" dirty="0"/>
          </a:p>
          <a:p>
            <a:endParaRPr lang="en-US" sz="3600" b="1" dirty="0" smtClean="0"/>
          </a:p>
          <a:p>
            <a:endParaRPr lang="en-US" sz="3600" b="1" i="1" dirty="0"/>
          </a:p>
          <a:p>
            <a:endParaRPr lang="en-US" sz="3600" b="1" dirty="0" smtClean="0"/>
          </a:p>
          <a:p>
            <a:r>
              <a:rPr lang="en-US" sz="3600" b="1" dirty="0" smtClean="0"/>
              <a:t>    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605230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7025" y="259"/>
            <a:ext cx="8837388" cy="840230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Today:  </a:t>
            </a:r>
            <a:r>
              <a:rPr lang="en-US" sz="3600" b="1" i="1" dirty="0" smtClean="0"/>
              <a:t>“You </a:t>
            </a:r>
            <a:r>
              <a:rPr lang="en-US" sz="3600" b="1" i="1" dirty="0" err="1" smtClean="0"/>
              <a:t>ain’t</a:t>
            </a:r>
            <a:r>
              <a:rPr lang="en-US" sz="3600" b="1" i="1" dirty="0" smtClean="0"/>
              <a:t> seen nothing yet!</a:t>
            </a:r>
            <a:r>
              <a:rPr lang="en-US" sz="3600" b="1" i="1" dirty="0" smtClean="0"/>
              <a:t>” </a:t>
            </a:r>
            <a:r>
              <a:rPr lang="en-US" sz="3600" b="1" dirty="0" smtClean="0"/>
              <a:t>Gen 17</a:t>
            </a:r>
          </a:p>
          <a:p>
            <a:r>
              <a:rPr lang="en-US" sz="3600" b="1" dirty="0" smtClean="0"/>
              <a:t>v. 15-21</a:t>
            </a:r>
          </a:p>
          <a:p>
            <a:r>
              <a:rPr lang="en-US" sz="3600" b="1" dirty="0" smtClean="0"/>
              <a:t>To have the best, we need to:</a:t>
            </a:r>
          </a:p>
          <a:p>
            <a:r>
              <a:rPr lang="en-US" sz="3600" b="1" dirty="0" smtClean="0">
                <a:solidFill>
                  <a:srgbClr val="FFFF00"/>
                </a:solidFill>
              </a:rPr>
              <a:t>3. </a:t>
            </a:r>
            <a:r>
              <a:rPr lang="en-US" sz="3600" b="1" u="sng" dirty="0" smtClean="0">
                <a:solidFill>
                  <a:srgbClr val="FFFF00"/>
                </a:solidFill>
              </a:rPr>
              <a:t>Remember God is determined even when we are not!</a:t>
            </a:r>
          </a:p>
          <a:p>
            <a:pPr marL="571500" indent="-571500">
              <a:buFont typeface="Arial"/>
              <a:buChar char="•"/>
            </a:pPr>
            <a:r>
              <a:rPr lang="en-US" sz="3600" b="1" dirty="0" smtClean="0"/>
              <a:t>We may be satisfied, but God wants His best for us.</a:t>
            </a:r>
          </a:p>
          <a:p>
            <a:pPr marL="571500" indent="-571500">
              <a:buFont typeface="Arial"/>
              <a:buChar char="•"/>
            </a:pPr>
            <a:r>
              <a:rPr lang="en-US" sz="3600" b="1" dirty="0" smtClean="0"/>
              <a:t>What we think is best and what God says is best are often different things.</a:t>
            </a:r>
          </a:p>
          <a:p>
            <a:pPr marL="571500" indent="-571500">
              <a:buFont typeface="Arial"/>
              <a:buChar char="•"/>
            </a:pPr>
            <a:endParaRPr lang="en-US" sz="3600" b="1" dirty="0">
              <a:solidFill>
                <a:srgbClr val="FFFF00"/>
              </a:solidFill>
            </a:endParaRPr>
          </a:p>
          <a:p>
            <a:endParaRPr lang="en-US" sz="3600" b="1" dirty="0" smtClean="0"/>
          </a:p>
          <a:p>
            <a:endParaRPr lang="en-US" sz="3600" b="1" i="1" dirty="0"/>
          </a:p>
          <a:p>
            <a:endParaRPr lang="en-US" sz="3600" b="1" dirty="0" smtClean="0"/>
          </a:p>
          <a:p>
            <a:r>
              <a:rPr lang="en-US" sz="3600" b="1" dirty="0" smtClean="0"/>
              <a:t>    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43579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471</Words>
  <Application>Microsoft Macintosh PowerPoint</Application>
  <PresentationFormat>On-screen Show (16:9)</PresentationFormat>
  <Paragraphs>74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Guizlo</dc:creator>
  <cp:lastModifiedBy>Doug Guizlo</cp:lastModifiedBy>
  <cp:revision>15</cp:revision>
  <dcterms:created xsi:type="dcterms:W3CDTF">2014-08-28T16:55:08Z</dcterms:created>
  <dcterms:modified xsi:type="dcterms:W3CDTF">2014-08-29T02:51:26Z</dcterms:modified>
</cp:coreProperties>
</file>