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66" r:id="rId4"/>
    <p:sldId id="257" r:id="rId5"/>
    <p:sldId id="258" r:id="rId6"/>
    <p:sldId id="271" r:id="rId7"/>
    <p:sldId id="274" r:id="rId8"/>
    <p:sldId id="273" r:id="rId9"/>
    <p:sldId id="272" r:id="rId10"/>
    <p:sldId id="267" r:id="rId11"/>
  </p:sldIdLst>
  <p:sldSz cx="14630400" cy="82296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7" d="100"/>
          <a:sy n="67" d="100"/>
        </p:scale>
        <p:origin x="-1072" y="-80"/>
      </p:cViewPr>
      <p:guideLst>
        <p:guide orient="horz" pos="720"/>
        <p:guide pos="39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512D-B293-4852-8BEC-64BAB615F945}" type="datetimeFigureOut">
              <a:rPr lang="en-US" smtClean="0"/>
              <a:t>1/25/15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988E-6FF7-456F-BC07-D4CCC14D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21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512D-B293-4852-8BEC-64BAB615F945}" type="datetimeFigureOut">
              <a:rPr lang="en-US" smtClean="0"/>
              <a:t>1/25/15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988E-6FF7-456F-BC07-D4CCC14D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01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512D-B293-4852-8BEC-64BAB615F945}" type="datetimeFigureOut">
              <a:rPr lang="en-US" smtClean="0"/>
              <a:t>1/25/15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988E-6FF7-456F-BC07-D4CCC14D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84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512D-B293-4852-8BEC-64BAB615F945}" type="datetimeFigureOut">
              <a:rPr lang="en-US" smtClean="0"/>
              <a:t>1/25/15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988E-6FF7-456F-BC07-D4CCC14D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512D-B293-4852-8BEC-64BAB615F945}" type="datetimeFigureOut">
              <a:rPr lang="en-US" smtClean="0"/>
              <a:t>1/25/15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988E-6FF7-456F-BC07-D4CCC14D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18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512D-B293-4852-8BEC-64BAB615F945}" type="datetimeFigureOut">
              <a:rPr lang="en-US" smtClean="0"/>
              <a:t>1/25/15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988E-6FF7-456F-BC07-D4CCC14D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39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512D-B293-4852-8BEC-64BAB615F945}" type="datetimeFigureOut">
              <a:rPr lang="en-US" smtClean="0"/>
              <a:t>1/25/15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988E-6FF7-456F-BC07-D4CCC14D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98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512D-B293-4852-8BEC-64BAB615F945}" type="datetimeFigureOut">
              <a:rPr lang="en-US" smtClean="0"/>
              <a:t>1/25/15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988E-6FF7-456F-BC07-D4CCC14D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0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512D-B293-4852-8BEC-64BAB615F945}" type="datetimeFigureOut">
              <a:rPr lang="en-US" smtClean="0"/>
              <a:t>1/25/15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988E-6FF7-456F-BC07-D4CCC14D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46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512D-B293-4852-8BEC-64BAB615F945}" type="datetimeFigureOut">
              <a:rPr lang="en-US" smtClean="0"/>
              <a:t>1/25/15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988E-6FF7-456F-BC07-D4CCC14D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61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512D-B293-4852-8BEC-64BAB615F945}" type="datetimeFigureOut">
              <a:rPr lang="en-US" smtClean="0"/>
              <a:t>1/25/15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988E-6FF7-456F-BC07-D4CCC14D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58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1512D-B293-4852-8BEC-64BAB615F945}" type="datetimeFigureOut">
              <a:rPr lang="en-US" smtClean="0"/>
              <a:t>1/25/15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4988E-6FF7-456F-BC07-D4CCC14D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19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140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5"/>
          <a:stretch/>
        </p:blipFill>
        <p:spPr bwMode="auto">
          <a:xfrm>
            <a:off x="0" y="1"/>
            <a:ext cx="146304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48400" y="1676400"/>
            <a:ext cx="8077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FOLLOW ME                                                            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what it means to be a disciple of Jesus</a:t>
            </a:r>
            <a:endParaRPr lang="en-US" sz="3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990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43200" y="4810780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what it means to be a disciple of Jesus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618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5"/>
          <a:stretch/>
        </p:blipFill>
        <p:spPr bwMode="auto">
          <a:xfrm>
            <a:off x="0" y="1"/>
            <a:ext cx="146304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48400" y="1676400"/>
            <a:ext cx="8077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FOLLOW ME                                                            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what it means to be a disciple of Jesus</a:t>
            </a:r>
            <a:endParaRPr lang="en-US" sz="3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80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5"/>
          <a:stretch/>
        </p:blipFill>
        <p:spPr bwMode="auto">
          <a:xfrm>
            <a:off x="0" y="1"/>
            <a:ext cx="146304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FOLLOW ME                                                           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what it means to be a disciple of Jesus</a:t>
            </a:r>
            <a:endParaRPr lang="en-US" sz="18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48400" y="609600"/>
            <a:ext cx="81534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A </a:t>
            </a:r>
            <a:r>
              <a:rPr lang="en-US" sz="4000" b="1" dirty="0" err="1" smtClean="0"/>
              <a:t>dis</a:t>
            </a:r>
            <a:r>
              <a:rPr lang="en-US" sz="2400" b="1" dirty="0" err="1"/>
              <a:t>●</a:t>
            </a:r>
            <a:r>
              <a:rPr lang="en-US" sz="4000" b="1" dirty="0" err="1"/>
              <a:t>ci</a:t>
            </a:r>
            <a:r>
              <a:rPr lang="en-US" sz="2400" b="1" dirty="0" err="1"/>
              <a:t>●</a:t>
            </a:r>
            <a:r>
              <a:rPr lang="en-US" sz="4000" b="1" dirty="0" err="1"/>
              <a:t>ple</a:t>
            </a:r>
            <a:r>
              <a:rPr lang="en-US" sz="4000" dirty="0"/>
              <a:t>: A </a:t>
            </a:r>
            <a:r>
              <a:rPr lang="en-US" sz="4000" u="sng" dirty="0"/>
              <a:t>follower</a:t>
            </a:r>
            <a:endParaRPr lang="en-US" sz="4000" dirty="0"/>
          </a:p>
          <a:p>
            <a:pPr lvl="0"/>
            <a:endParaRPr lang="en-US" sz="2400" dirty="0" smtClean="0"/>
          </a:p>
          <a:p>
            <a:pPr lvl="0"/>
            <a:r>
              <a:rPr lang="en-US" sz="4000" dirty="0" smtClean="0"/>
              <a:t>How </a:t>
            </a:r>
            <a:r>
              <a:rPr lang="en-US" sz="4000" dirty="0"/>
              <a:t>do I become a Disciple? </a:t>
            </a:r>
            <a:r>
              <a:rPr lang="en-US" sz="4000" dirty="0" smtClean="0"/>
              <a:t>                               It </a:t>
            </a:r>
            <a:r>
              <a:rPr lang="en-US" sz="4000" dirty="0"/>
              <a:t>starts at your </a:t>
            </a:r>
            <a:r>
              <a:rPr lang="en-US" sz="4000" u="sng" dirty="0"/>
              <a:t>salvation</a:t>
            </a:r>
            <a:r>
              <a:rPr lang="en-US" sz="4000" dirty="0" smtClean="0"/>
              <a:t>.</a:t>
            </a:r>
            <a:r>
              <a:rPr lang="en-US" sz="4000" dirty="0"/>
              <a:t> </a:t>
            </a:r>
            <a:endParaRPr lang="en-US" sz="4000" dirty="0" smtClean="0"/>
          </a:p>
          <a:p>
            <a:pPr lvl="0"/>
            <a:endParaRPr lang="en-US" sz="2400" dirty="0"/>
          </a:p>
          <a:p>
            <a:pPr lvl="0"/>
            <a:r>
              <a:rPr lang="en-US" sz="4000" dirty="0" smtClean="0"/>
              <a:t>A </a:t>
            </a:r>
            <a:r>
              <a:rPr lang="en-US" sz="4000" dirty="0"/>
              <a:t>Disciple of Jesus is </a:t>
            </a:r>
            <a:r>
              <a:rPr lang="en-US" sz="4000" u="sng" dirty="0"/>
              <a:t>disciplined.</a:t>
            </a:r>
            <a:endParaRPr lang="en-US" sz="4000" dirty="0"/>
          </a:p>
          <a:p>
            <a:pPr lvl="0"/>
            <a:endParaRPr lang="en-US" sz="2000" dirty="0"/>
          </a:p>
          <a:p>
            <a:pPr lvl="0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4306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9448800" cy="7629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381000"/>
            <a:ext cx="4419600" cy="4419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210800" y="4800600"/>
            <a:ext cx="3962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"Salvation is free, but discipleship costs everything we have</a:t>
            </a:r>
            <a:r>
              <a:rPr lang="en-US" sz="4000" dirty="0" smtClean="0">
                <a:solidFill>
                  <a:schemeClr val="bg1"/>
                </a:solidFill>
              </a:rPr>
              <a:t>.”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Billy Graham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52800" y="5334000"/>
            <a:ext cx="57912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“It is only because he became like us that we can become like him.” </a:t>
            </a:r>
          </a:p>
          <a:p>
            <a:pPr algn="ctr"/>
            <a:r>
              <a:rPr lang="en-US" b="1" dirty="0"/>
              <a:t>― Dietrich Bonhoeffer, The Cost of Discipleship</a:t>
            </a:r>
          </a:p>
        </p:txBody>
      </p:sp>
    </p:spTree>
    <p:extLst>
      <p:ext uri="{BB962C8B-B14F-4D97-AF65-F5344CB8AC3E}">
        <p14:creationId xmlns:p14="http://schemas.microsoft.com/office/powerpoint/2010/main" val="372514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5"/>
          <a:stretch/>
        </p:blipFill>
        <p:spPr bwMode="auto">
          <a:xfrm>
            <a:off x="0" y="1"/>
            <a:ext cx="146304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FOLLOW ME                                                           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what it means to be a disciple of Jesus</a:t>
            </a:r>
            <a:endParaRPr lang="en-US" sz="18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53200" y="609600"/>
            <a:ext cx="8153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2000" dirty="0"/>
          </a:p>
          <a:p>
            <a:pPr lvl="0"/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6248400" y="618113"/>
            <a:ext cx="73152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/>
              <a:t>A Disciple…</a:t>
            </a:r>
            <a:endParaRPr lang="en-US" sz="3600" dirty="0"/>
          </a:p>
          <a:p>
            <a:pPr lvl="0"/>
            <a:r>
              <a:rPr lang="en-US" sz="3600" b="1" dirty="0"/>
              <a:t>II Timothy 3:1-7</a:t>
            </a:r>
            <a:endParaRPr lang="en-US" sz="3600" dirty="0"/>
          </a:p>
          <a:p>
            <a:pPr lvl="0"/>
            <a:r>
              <a:rPr lang="en-US" sz="3600" dirty="0"/>
              <a:t>Is not influenced by the </a:t>
            </a:r>
            <a:r>
              <a:rPr lang="en-US" sz="5400" b="1" dirty="0" smtClean="0"/>
              <a:t>Lifestyles</a:t>
            </a:r>
            <a:r>
              <a:rPr lang="en-US" sz="4800" b="1" dirty="0" smtClean="0"/>
              <a:t> </a:t>
            </a:r>
            <a:r>
              <a:rPr lang="en-US" sz="3600" dirty="0" smtClean="0"/>
              <a:t>     </a:t>
            </a:r>
            <a:r>
              <a:rPr lang="en-US" sz="3600" i="1" dirty="0"/>
              <a:t>of last days people.</a:t>
            </a:r>
            <a:endParaRPr lang="en-US" sz="3600" dirty="0"/>
          </a:p>
          <a:p>
            <a:r>
              <a:rPr lang="en-US" sz="3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480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5"/>
          <a:stretch/>
        </p:blipFill>
        <p:spPr bwMode="auto">
          <a:xfrm>
            <a:off x="0" y="1"/>
            <a:ext cx="146304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FOLLOW ME                                                           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what it means to be a disciple of Jesus</a:t>
            </a:r>
            <a:endParaRPr lang="en-US" sz="18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53200" y="609600"/>
            <a:ext cx="8153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2000" dirty="0"/>
          </a:p>
          <a:p>
            <a:pPr lvl="0"/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6248400" y="618113"/>
            <a:ext cx="9372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A Disciple…</a:t>
            </a:r>
            <a:endParaRPr lang="en-US" sz="3600" dirty="0"/>
          </a:p>
          <a:p>
            <a:pPr lvl="0"/>
            <a:r>
              <a:rPr lang="en-US" sz="3600" b="1" dirty="0" smtClean="0"/>
              <a:t>II </a:t>
            </a:r>
            <a:r>
              <a:rPr lang="en-US" sz="3600" b="1" dirty="0"/>
              <a:t>Timothy 3:8-9</a:t>
            </a:r>
            <a:endParaRPr lang="en-US" sz="3600" dirty="0"/>
          </a:p>
          <a:p>
            <a:pPr lvl="0"/>
            <a:r>
              <a:rPr lang="en-US" sz="3600" dirty="0"/>
              <a:t>Is not fooled </a:t>
            </a:r>
            <a:r>
              <a:rPr lang="en-US" sz="3600" dirty="0" smtClean="0"/>
              <a:t>by the </a:t>
            </a:r>
            <a:r>
              <a:rPr lang="en-US" sz="5400" b="1" dirty="0" smtClean="0"/>
              <a:t>false teachings                       </a:t>
            </a:r>
            <a:r>
              <a:rPr lang="en-US" sz="3600" i="1" dirty="0" smtClean="0"/>
              <a:t>of </a:t>
            </a:r>
            <a:r>
              <a:rPr lang="en-US" sz="3600" i="1" dirty="0"/>
              <a:t>last days people.</a:t>
            </a:r>
            <a:endParaRPr lang="en-US" sz="3600" dirty="0"/>
          </a:p>
          <a:p>
            <a:pPr lvl="0"/>
            <a:r>
              <a:rPr lang="en-US" sz="3600" dirty="0"/>
              <a:t>Also SEE Matthew 7:13-20.</a:t>
            </a:r>
          </a:p>
          <a:p>
            <a:r>
              <a:rPr lang="en-US" sz="3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6586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5"/>
          <a:stretch/>
        </p:blipFill>
        <p:spPr bwMode="auto">
          <a:xfrm>
            <a:off x="0" y="1"/>
            <a:ext cx="146304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FOLLOW ME                                                           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what it means to be a disciple of Jesus</a:t>
            </a:r>
            <a:endParaRPr lang="en-US" sz="18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53200" y="609600"/>
            <a:ext cx="8153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2000" dirty="0"/>
          </a:p>
          <a:p>
            <a:pPr lvl="0"/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6248400" y="618113"/>
            <a:ext cx="7848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A Disciple…</a:t>
            </a:r>
            <a:endParaRPr lang="en-US" sz="3600" dirty="0"/>
          </a:p>
          <a:p>
            <a:pPr lvl="0"/>
            <a:r>
              <a:rPr lang="en-US" sz="3600" b="1" dirty="0" smtClean="0"/>
              <a:t>II </a:t>
            </a:r>
            <a:r>
              <a:rPr lang="en-US" sz="3600" b="1" dirty="0"/>
              <a:t>Timothy 3:10-13</a:t>
            </a:r>
            <a:endParaRPr lang="en-US" sz="3600" dirty="0"/>
          </a:p>
          <a:p>
            <a:pPr lvl="0"/>
            <a:r>
              <a:rPr lang="en-US" sz="3600" dirty="0"/>
              <a:t>Is not defeated by the </a:t>
            </a:r>
            <a:r>
              <a:rPr lang="en-US" sz="5400" b="1" dirty="0" smtClean="0"/>
              <a:t>persecution</a:t>
            </a:r>
            <a:r>
              <a:rPr lang="en-US" sz="3600" dirty="0" smtClean="0"/>
              <a:t>    </a:t>
            </a:r>
            <a:r>
              <a:rPr lang="en-US" sz="3600" i="1" dirty="0" smtClean="0"/>
              <a:t>of </a:t>
            </a:r>
            <a:r>
              <a:rPr lang="en-US" sz="3600" i="1" dirty="0"/>
              <a:t>last days people</a:t>
            </a:r>
            <a:endParaRPr lang="en-US" sz="3600" dirty="0"/>
          </a:p>
          <a:p>
            <a:r>
              <a:rPr lang="en-US" sz="3600" b="1" dirty="0"/>
              <a:t> 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6586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5"/>
          <a:stretch/>
        </p:blipFill>
        <p:spPr bwMode="auto">
          <a:xfrm>
            <a:off x="0" y="1"/>
            <a:ext cx="146304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FOLLOW ME                                                           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what it means to be a disciple of Jesus</a:t>
            </a:r>
            <a:endParaRPr lang="en-US" sz="18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53200" y="609600"/>
            <a:ext cx="8153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2000" dirty="0"/>
          </a:p>
          <a:p>
            <a:pPr lvl="0"/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6248400" y="615077"/>
            <a:ext cx="73152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/>
              <a:t>A Disciple…</a:t>
            </a:r>
            <a:endParaRPr lang="en-US" sz="3600" dirty="0"/>
          </a:p>
          <a:p>
            <a:pPr lvl="0"/>
            <a:r>
              <a:rPr lang="en-US" sz="3600" b="1" dirty="0" smtClean="0"/>
              <a:t>II </a:t>
            </a:r>
            <a:r>
              <a:rPr lang="en-US" sz="3600" b="1" dirty="0"/>
              <a:t>Timothy 3:14-17</a:t>
            </a:r>
            <a:endParaRPr lang="en-US" sz="3600" dirty="0"/>
          </a:p>
          <a:p>
            <a:pPr lvl="0"/>
            <a:r>
              <a:rPr lang="en-US" sz="3600" dirty="0"/>
              <a:t>Is equipped by </a:t>
            </a:r>
            <a:r>
              <a:rPr lang="en-US" sz="5400" b="1" dirty="0" smtClean="0"/>
              <a:t>continuing</a:t>
            </a:r>
            <a:r>
              <a:rPr lang="en-US" sz="3600" dirty="0"/>
              <a:t> </a:t>
            </a:r>
            <a:r>
              <a:rPr lang="en-US" sz="3600" dirty="0" smtClean="0"/>
              <a:t>          in </a:t>
            </a:r>
            <a:r>
              <a:rPr lang="en-US" sz="3600" dirty="0"/>
              <a:t>God’s Word that </a:t>
            </a:r>
            <a:r>
              <a:rPr lang="en-US" sz="3600" i="1" dirty="0"/>
              <a:t>lasts forever.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6586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</TotalTime>
  <Words>263</Words>
  <Application>Microsoft Macintosh PowerPoint</Application>
  <PresentationFormat>Custom</PresentationFormat>
  <Paragraphs>33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Horne</dc:creator>
  <cp:lastModifiedBy>Doug Guizlo</cp:lastModifiedBy>
  <cp:revision>28</cp:revision>
  <dcterms:created xsi:type="dcterms:W3CDTF">2015-01-02T21:49:37Z</dcterms:created>
  <dcterms:modified xsi:type="dcterms:W3CDTF">2015-01-25T15:44:29Z</dcterms:modified>
</cp:coreProperties>
</file>