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6" r:id="rId4"/>
    <p:sldId id="257" r:id="rId5"/>
    <p:sldId id="258" r:id="rId6"/>
    <p:sldId id="259" r:id="rId7"/>
    <p:sldId id="268" r:id="rId8"/>
    <p:sldId id="269" r:id="rId9"/>
    <p:sldId id="267" r:id="rId10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7" d="100"/>
          <a:sy n="67" d="100"/>
        </p:scale>
        <p:origin x="-822" y="-162"/>
      </p:cViewPr>
      <p:guideLst>
        <p:guide orient="horz" pos="720"/>
        <p:guide pos="41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2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0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8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1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3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9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0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4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6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5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1512D-B293-4852-8BEC-64BAB615F945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1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4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4810780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618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1676400"/>
            <a:ext cx="8077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8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1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3200" y="609600"/>
            <a:ext cx="8153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A </a:t>
            </a:r>
            <a:r>
              <a:rPr lang="en-US" sz="4000" b="1" dirty="0" err="1" smtClean="0"/>
              <a:t>dis</a:t>
            </a:r>
            <a:r>
              <a:rPr lang="en-US" sz="2400" b="1" dirty="0" err="1"/>
              <a:t>●</a:t>
            </a:r>
            <a:r>
              <a:rPr lang="en-US" sz="4000" b="1" dirty="0" err="1"/>
              <a:t>ci</a:t>
            </a:r>
            <a:r>
              <a:rPr lang="en-US" sz="2400" b="1" dirty="0" err="1"/>
              <a:t>●</a:t>
            </a:r>
            <a:r>
              <a:rPr lang="en-US" sz="4000" b="1" dirty="0" err="1"/>
              <a:t>ple</a:t>
            </a:r>
            <a:r>
              <a:rPr lang="en-US" sz="4000" dirty="0"/>
              <a:t>: A </a:t>
            </a:r>
            <a:r>
              <a:rPr lang="en-US" sz="4000" u="sng" dirty="0"/>
              <a:t>follower</a:t>
            </a:r>
            <a:endParaRPr lang="en-US" sz="4000" dirty="0"/>
          </a:p>
          <a:p>
            <a:pPr lvl="0"/>
            <a:endParaRPr lang="en-US" sz="2400" dirty="0" smtClean="0"/>
          </a:p>
          <a:p>
            <a:pPr lvl="0"/>
            <a:r>
              <a:rPr lang="en-US" sz="4000" dirty="0" smtClean="0"/>
              <a:t>How </a:t>
            </a:r>
            <a:r>
              <a:rPr lang="en-US" sz="4000" dirty="0"/>
              <a:t>do I become a Disciple? </a:t>
            </a:r>
            <a:r>
              <a:rPr lang="en-US" sz="4000" dirty="0" smtClean="0"/>
              <a:t>                               It </a:t>
            </a:r>
            <a:r>
              <a:rPr lang="en-US" sz="4000" dirty="0"/>
              <a:t>starts at your </a:t>
            </a:r>
            <a:r>
              <a:rPr lang="en-US" sz="4000" u="sng" dirty="0"/>
              <a:t>salvation</a:t>
            </a:r>
            <a:r>
              <a:rPr lang="en-US" sz="4000" dirty="0" smtClean="0"/>
              <a:t>.</a:t>
            </a:r>
            <a:r>
              <a:rPr lang="en-US" sz="4000" dirty="0"/>
              <a:t> </a:t>
            </a:r>
            <a:endParaRPr lang="en-US" sz="4000" dirty="0" smtClean="0"/>
          </a:p>
          <a:p>
            <a:pPr lvl="0"/>
            <a:endParaRPr lang="en-US" sz="2400" dirty="0"/>
          </a:p>
          <a:p>
            <a:pPr lvl="0"/>
            <a:r>
              <a:rPr lang="en-US" sz="4000" dirty="0" smtClean="0"/>
              <a:t>A </a:t>
            </a:r>
            <a:r>
              <a:rPr lang="en-US" sz="4000" dirty="0"/>
              <a:t>Disciple of Jesus is </a:t>
            </a:r>
            <a:r>
              <a:rPr lang="en-US" sz="4000" u="sng" dirty="0"/>
              <a:t>disciplined.</a:t>
            </a:r>
            <a:endParaRPr lang="en-US" sz="4000" dirty="0"/>
          </a:p>
          <a:p>
            <a:pPr lvl="0"/>
            <a:endParaRPr lang="en-US" sz="2000" dirty="0"/>
          </a:p>
          <a:p>
            <a:pPr lvl="0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4306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9448800" cy="7629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381000"/>
            <a:ext cx="4419600" cy="441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210800" y="4800600"/>
            <a:ext cx="3962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"Salvation is free, but discipleship costs everything we have</a:t>
            </a:r>
            <a:r>
              <a:rPr lang="en-US" sz="4000" dirty="0" smtClean="0">
                <a:solidFill>
                  <a:schemeClr val="bg1"/>
                </a:solidFill>
              </a:rPr>
              <a:t>.”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Billy Graham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14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1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7000" y="609600"/>
            <a:ext cx="8153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A </a:t>
            </a:r>
            <a:r>
              <a:rPr lang="en-US" sz="4000" b="1" dirty="0"/>
              <a:t>Disciple…</a:t>
            </a:r>
            <a:endParaRPr lang="en-US" sz="4000" dirty="0"/>
          </a:p>
          <a:p>
            <a:pPr lvl="0"/>
            <a:r>
              <a:rPr lang="en-US" sz="4000" b="1" dirty="0" smtClean="0"/>
              <a:t>1. Read </a:t>
            </a:r>
            <a:r>
              <a:rPr lang="en-US" sz="4000" b="1" dirty="0"/>
              <a:t>II Timothy 2:1,2a</a:t>
            </a:r>
            <a:endParaRPr lang="en-US" sz="4000" dirty="0"/>
          </a:p>
          <a:p>
            <a:pPr lvl="0"/>
            <a:r>
              <a:rPr lang="en-US" sz="4000" dirty="0"/>
              <a:t>Is like a copycat; imitating a strong Christian.      </a:t>
            </a:r>
          </a:p>
          <a:p>
            <a:r>
              <a:rPr lang="en-US" sz="4000" b="1" dirty="0"/>
              <a:t>                                                 </a:t>
            </a:r>
            <a:endParaRPr lang="en-US" sz="4000" dirty="0"/>
          </a:p>
          <a:p>
            <a:pPr lvl="0"/>
            <a:r>
              <a:rPr lang="en-US" sz="4000" b="1" dirty="0" smtClean="0"/>
              <a:t>2. Read </a:t>
            </a:r>
            <a:r>
              <a:rPr lang="en-US" sz="4000" b="1" dirty="0"/>
              <a:t>II Timothy 2:2b</a:t>
            </a:r>
            <a:endParaRPr lang="en-US" sz="4000" dirty="0"/>
          </a:p>
          <a:p>
            <a:pPr lvl="0"/>
            <a:r>
              <a:rPr lang="en-US" sz="4000" dirty="0"/>
              <a:t>Is like a copy machine; making disciples of others.       </a:t>
            </a:r>
          </a:p>
        </p:txBody>
      </p:sp>
    </p:spTree>
    <p:extLst>
      <p:ext uri="{BB962C8B-B14F-4D97-AF65-F5344CB8AC3E}">
        <p14:creationId xmlns:p14="http://schemas.microsoft.com/office/powerpoint/2010/main" val="207539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1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9" r="14419"/>
          <a:stretch/>
        </p:blipFill>
        <p:spPr bwMode="auto">
          <a:xfrm>
            <a:off x="228600" y="1371600"/>
            <a:ext cx="7315200" cy="634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57313"/>
            <a:ext cx="9887722" cy="636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77000" y="609600"/>
            <a:ext cx="81534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A </a:t>
            </a:r>
            <a:r>
              <a:rPr lang="en-US" sz="4000" b="1" dirty="0"/>
              <a:t>Disciple…</a:t>
            </a:r>
            <a:endParaRPr lang="en-US" sz="4000" dirty="0"/>
          </a:p>
          <a:p>
            <a:r>
              <a:rPr lang="en-US" sz="4000" b="1" dirty="0" smtClean="0"/>
              <a:t>                                      </a:t>
            </a:r>
            <a:endParaRPr lang="en-US" sz="4000" dirty="0"/>
          </a:p>
          <a:p>
            <a:pPr lvl="0"/>
            <a:r>
              <a:rPr lang="en-US" sz="4000" b="1" dirty="0" smtClean="0"/>
              <a:t>3. Read </a:t>
            </a:r>
            <a:r>
              <a:rPr lang="en-US" sz="4000" b="1" dirty="0"/>
              <a:t>II Timothy 2:3-4</a:t>
            </a:r>
            <a:endParaRPr lang="en-US" sz="4000" dirty="0"/>
          </a:p>
          <a:p>
            <a:pPr lvl="0"/>
            <a:r>
              <a:rPr lang="en-US" sz="4000" dirty="0"/>
              <a:t>Is like a soldier; listening &amp; obeying his Commander.   </a:t>
            </a:r>
          </a:p>
          <a:p>
            <a:r>
              <a:rPr lang="en-US" sz="4000" b="1" dirty="0"/>
              <a:t>            </a:t>
            </a:r>
            <a:endParaRPr lang="en-US" sz="4000" dirty="0"/>
          </a:p>
          <a:p>
            <a:pPr lvl="0"/>
            <a:r>
              <a:rPr lang="en-US" sz="4000" b="1" dirty="0" smtClean="0"/>
              <a:t>4. Read </a:t>
            </a:r>
            <a:r>
              <a:rPr lang="en-US" sz="4000" b="1" dirty="0"/>
              <a:t>II Timothy 2:5</a:t>
            </a:r>
            <a:endParaRPr lang="en-US" sz="4000" dirty="0"/>
          </a:p>
          <a:p>
            <a:pPr lvl="0"/>
            <a:r>
              <a:rPr lang="en-US" sz="4000" dirty="0"/>
              <a:t>Is like an athlete; playing in bounds.  </a:t>
            </a:r>
          </a:p>
          <a:p>
            <a:r>
              <a:rPr lang="en-US" sz="4000" b="1" dirty="0"/>
              <a:t> </a:t>
            </a:r>
            <a:endParaRPr lang="en-US" sz="4000" dirty="0"/>
          </a:p>
          <a:p>
            <a:pPr lvl="0"/>
            <a:r>
              <a:rPr lang="en-US" sz="4000" b="1" dirty="0" smtClean="0"/>
              <a:t>5. Read </a:t>
            </a:r>
            <a:r>
              <a:rPr lang="en-US" sz="4000" b="1" dirty="0"/>
              <a:t>II Timothy 2:6</a:t>
            </a:r>
            <a:endParaRPr lang="en-US" sz="4000" dirty="0"/>
          </a:p>
          <a:p>
            <a:pPr lvl="0"/>
            <a:r>
              <a:rPr lang="en-US" sz="4000" dirty="0"/>
              <a:t>Is like a farmer; working hard towards a Harvest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125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1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7000" y="609600"/>
            <a:ext cx="8153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A </a:t>
            </a:r>
            <a:r>
              <a:rPr lang="en-US" sz="4000" b="1" dirty="0"/>
              <a:t>Disciple…</a:t>
            </a:r>
            <a:endParaRPr lang="en-US" sz="4000" dirty="0"/>
          </a:p>
          <a:p>
            <a:r>
              <a:rPr lang="en-US" sz="4000" b="1" dirty="0" smtClean="0"/>
              <a:t>        </a:t>
            </a:r>
            <a:r>
              <a:rPr lang="en-US" sz="4000" b="1" dirty="0"/>
              <a:t> </a:t>
            </a:r>
            <a:endParaRPr lang="en-US" sz="4000" dirty="0"/>
          </a:p>
          <a:p>
            <a:pPr lvl="0"/>
            <a:r>
              <a:rPr lang="en-US" sz="4000" b="1" dirty="0" smtClean="0"/>
              <a:t>6. Read </a:t>
            </a:r>
            <a:r>
              <a:rPr lang="en-US" sz="4000" b="1" dirty="0"/>
              <a:t>II Timothy 2:7-13</a:t>
            </a:r>
            <a:endParaRPr lang="en-US" sz="4000" dirty="0"/>
          </a:p>
          <a:p>
            <a:pPr lvl="0"/>
            <a:r>
              <a:rPr lang="en-US" sz="4000" dirty="0"/>
              <a:t>Becomes like Jesus, enduring hardship.</a:t>
            </a:r>
          </a:p>
        </p:txBody>
      </p:sp>
    </p:spTree>
    <p:extLst>
      <p:ext uri="{BB962C8B-B14F-4D97-AF65-F5344CB8AC3E}">
        <p14:creationId xmlns:p14="http://schemas.microsoft.com/office/powerpoint/2010/main" val="16125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1676400"/>
            <a:ext cx="8077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990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209</Words>
  <Application>Microsoft Office PowerPoint</Application>
  <PresentationFormat>Custom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Horne</dc:creator>
  <cp:lastModifiedBy>John Horne</cp:lastModifiedBy>
  <cp:revision>21</cp:revision>
  <dcterms:created xsi:type="dcterms:W3CDTF">2015-01-02T21:49:37Z</dcterms:created>
  <dcterms:modified xsi:type="dcterms:W3CDTF">2015-01-11T18:10:42Z</dcterms:modified>
</cp:coreProperties>
</file>