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80" r:id="rId4"/>
    <p:sldId id="281" r:id="rId5"/>
    <p:sldId id="282" r:id="rId6"/>
    <p:sldId id="283" r:id="rId7"/>
    <p:sldId id="284" r:id="rId8"/>
    <p:sldId id="285" r:id="rId9"/>
    <p:sldId id="286" r:id="rId10"/>
    <p:sldId id="287" r:id="rId11"/>
  </p:sldIdLst>
  <p:sldSz cx="9144000" cy="5143500" type="screen16x9"/>
  <p:notesSz cx="6858000" cy="9144000"/>
  <p:defaultTextStyle>
    <a:defPPr>
      <a:defRPr lang="en-US"/>
    </a:defPPr>
    <a:lvl1pPr marL="0" algn="l" defTabSz="816388" rtl="0" eaLnBrk="1" latinLnBrk="0" hangingPunct="1">
      <a:defRPr sz="1600" kern="1200">
        <a:solidFill>
          <a:schemeClr val="tx1"/>
        </a:solidFill>
        <a:latin typeface="+mn-lt"/>
        <a:ea typeface="+mn-ea"/>
        <a:cs typeface="+mn-cs"/>
      </a:defRPr>
    </a:lvl1pPr>
    <a:lvl2pPr marL="408194" algn="l" defTabSz="816388" rtl="0" eaLnBrk="1" latinLnBrk="0" hangingPunct="1">
      <a:defRPr sz="1600" kern="1200">
        <a:solidFill>
          <a:schemeClr val="tx1"/>
        </a:solidFill>
        <a:latin typeface="+mn-lt"/>
        <a:ea typeface="+mn-ea"/>
        <a:cs typeface="+mn-cs"/>
      </a:defRPr>
    </a:lvl2pPr>
    <a:lvl3pPr marL="816388" algn="l" defTabSz="816388" rtl="0" eaLnBrk="1" latinLnBrk="0" hangingPunct="1">
      <a:defRPr sz="1600" kern="1200">
        <a:solidFill>
          <a:schemeClr val="tx1"/>
        </a:solidFill>
        <a:latin typeface="+mn-lt"/>
        <a:ea typeface="+mn-ea"/>
        <a:cs typeface="+mn-cs"/>
      </a:defRPr>
    </a:lvl3pPr>
    <a:lvl4pPr marL="1224582" algn="l" defTabSz="816388" rtl="0" eaLnBrk="1" latinLnBrk="0" hangingPunct="1">
      <a:defRPr sz="1600" kern="1200">
        <a:solidFill>
          <a:schemeClr val="tx1"/>
        </a:solidFill>
        <a:latin typeface="+mn-lt"/>
        <a:ea typeface="+mn-ea"/>
        <a:cs typeface="+mn-cs"/>
      </a:defRPr>
    </a:lvl4pPr>
    <a:lvl5pPr marL="1632776" algn="l" defTabSz="816388" rtl="0" eaLnBrk="1" latinLnBrk="0" hangingPunct="1">
      <a:defRPr sz="1600" kern="1200">
        <a:solidFill>
          <a:schemeClr val="tx1"/>
        </a:solidFill>
        <a:latin typeface="+mn-lt"/>
        <a:ea typeface="+mn-ea"/>
        <a:cs typeface="+mn-cs"/>
      </a:defRPr>
    </a:lvl5pPr>
    <a:lvl6pPr marL="2040969" algn="l" defTabSz="816388" rtl="0" eaLnBrk="1" latinLnBrk="0" hangingPunct="1">
      <a:defRPr sz="1600" kern="1200">
        <a:solidFill>
          <a:schemeClr val="tx1"/>
        </a:solidFill>
        <a:latin typeface="+mn-lt"/>
        <a:ea typeface="+mn-ea"/>
        <a:cs typeface="+mn-cs"/>
      </a:defRPr>
    </a:lvl6pPr>
    <a:lvl7pPr marL="2449163" algn="l" defTabSz="816388" rtl="0" eaLnBrk="1" latinLnBrk="0" hangingPunct="1">
      <a:defRPr sz="1600" kern="1200">
        <a:solidFill>
          <a:schemeClr val="tx1"/>
        </a:solidFill>
        <a:latin typeface="+mn-lt"/>
        <a:ea typeface="+mn-ea"/>
        <a:cs typeface="+mn-cs"/>
      </a:defRPr>
    </a:lvl7pPr>
    <a:lvl8pPr marL="2857357" algn="l" defTabSz="816388" rtl="0" eaLnBrk="1" latinLnBrk="0" hangingPunct="1">
      <a:defRPr sz="1600" kern="1200">
        <a:solidFill>
          <a:schemeClr val="tx1"/>
        </a:solidFill>
        <a:latin typeface="+mn-lt"/>
        <a:ea typeface="+mn-ea"/>
        <a:cs typeface="+mn-cs"/>
      </a:defRPr>
    </a:lvl8pPr>
    <a:lvl9pPr marL="3265551" algn="l" defTabSz="816388" rtl="0" eaLnBrk="1" latinLnBrk="0" hangingPunct="1">
      <a:defRPr sz="1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C2D3E8"/>
    <a:srgbClr val="29252F"/>
    <a:srgbClr val="000066"/>
    <a:srgbClr val="D2D6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80" d="100"/>
          <a:sy n="80" d="100"/>
        </p:scale>
        <p:origin x="-1590" y="-594"/>
      </p:cViewPr>
      <p:guideLst>
        <p:guide orient="horz" pos="228"/>
        <p:guide pos="22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08194" indent="0" algn="ctr">
              <a:buNone/>
              <a:defRPr>
                <a:solidFill>
                  <a:schemeClr val="tx1">
                    <a:tint val="75000"/>
                  </a:schemeClr>
                </a:solidFill>
              </a:defRPr>
            </a:lvl2pPr>
            <a:lvl3pPr marL="816388" indent="0" algn="ctr">
              <a:buNone/>
              <a:defRPr>
                <a:solidFill>
                  <a:schemeClr val="tx1">
                    <a:tint val="75000"/>
                  </a:schemeClr>
                </a:solidFill>
              </a:defRPr>
            </a:lvl3pPr>
            <a:lvl4pPr marL="1224582" indent="0" algn="ctr">
              <a:buNone/>
              <a:defRPr>
                <a:solidFill>
                  <a:schemeClr val="tx1">
                    <a:tint val="75000"/>
                  </a:schemeClr>
                </a:solidFill>
              </a:defRPr>
            </a:lvl4pPr>
            <a:lvl5pPr marL="1632776" indent="0" algn="ctr">
              <a:buNone/>
              <a:defRPr>
                <a:solidFill>
                  <a:schemeClr val="tx1">
                    <a:tint val="75000"/>
                  </a:schemeClr>
                </a:solidFill>
              </a:defRPr>
            </a:lvl5pPr>
            <a:lvl6pPr marL="2040969" indent="0" algn="ctr">
              <a:buNone/>
              <a:defRPr>
                <a:solidFill>
                  <a:schemeClr val="tx1">
                    <a:tint val="75000"/>
                  </a:schemeClr>
                </a:solidFill>
              </a:defRPr>
            </a:lvl6pPr>
            <a:lvl7pPr marL="2449163" indent="0" algn="ctr">
              <a:buNone/>
              <a:defRPr>
                <a:solidFill>
                  <a:schemeClr val="tx1">
                    <a:tint val="75000"/>
                  </a:schemeClr>
                </a:solidFill>
              </a:defRPr>
            </a:lvl7pPr>
            <a:lvl8pPr marL="2857357" indent="0" algn="ctr">
              <a:buNone/>
              <a:defRPr>
                <a:solidFill>
                  <a:schemeClr val="tx1">
                    <a:tint val="75000"/>
                  </a:schemeClr>
                </a:solidFill>
              </a:defRPr>
            </a:lvl8pPr>
            <a:lvl9pPr marL="326555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0AE489-6AEB-44F4-9C7C-EB44B25B720D}" type="datetimeFigureOut">
              <a:rPr lang="en-US" smtClean="0"/>
              <a:t>4/19/2015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4381D-8834-4588-B000-EFD81A289BE8}" type="slidenum">
              <a:rPr lang="en-US" smtClean="0"/>
              <a:t>‹#›</a:t>
            </a:fld>
            <a:endParaRPr lang="en-US"/>
          </a:p>
        </p:txBody>
      </p:sp>
    </p:spTree>
    <p:extLst>
      <p:ext uri="{BB962C8B-B14F-4D97-AF65-F5344CB8AC3E}">
        <p14:creationId xmlns:p14="http://schemas.microsoft.com/office/powerpoint/2010/main" val="3809472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0AE489-6AEB-44F4-9C7C-EB44B25B720D}" type="datetimeFigureOut">
              <a:rPr lang="en-US" smtClean="0"/>
              <a:t>4/19/2015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4381D-8834-4588-B000-EFD81A289BE8}" type="slidenum">
              <a:rPr lang="en-US" smtClean="0"/>
              <a:t>‹#›</a:t>
            </a:fld>
            <a:endParaRPr lang="en-US"/>
          </a:p>
        </p:txBody>
      </p:sp>
    </p:spTree>
    <p:extLst>
      <p:ext uri="{BB962C8B-B14F-4D97-AF65-F5344CB8AC3E}">
        <p14:creationId xmlns:p14="http://schemas.microsoft.com/office/powerpoint/2010/main" val="864476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675" y="247650"/>
            <a:ext cx="3290888" cy="526613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839" y="247650"/>
            <a:ext cx="9723437" cy="526613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0AE489-6AEB-44F4-9C7C-EB44B25B720D}" type="datetimeFigureOut">
              <a:rPr lang="en-US" smtClean="0"/>
              <a:t>4/19/2015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4381D-8834-4588-B000-EFD81A289BE8}" type="slidenum">
              <a:rPr lang="en-US" smtClean="0"/>
              <a:t>‹#›</a:t>
            </a:fld>
            <a:endParaRPr lang="en-US"/>
          </a:p>
        </p:txBody>
      </p:sp>
    </p:spTree>
    <p:extLst>
      <p:ext uri="{BB962C8B-B14F-4D97-AF65-F5344CB8AC3E}">
        <p14:creationId xmlns:p14="http://schemas.microsoft.com/office/powerpoint/2010/main" val="2398431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0AE489-6AEB-44F4-9C7C-EB44B25B720D}" type="datetimeFigureOut">
              <a:rPr lang="en-US" smtClean="0"/>
              <a:t>4/19/2015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4381D-8834-4588-B000-EFD81A289BE8}" type="slidenum">
              <a:rPr lang="en-US" smtClean="0"/>
              <a:t>‹#›</a:t>
            </a:fld>
            <a:endParaRPr lang="en-US"/>
          </a:p>
        </p:txBody>
      </p:sp>
    </p:spTree>
    <p:extLst>
      <p:ext uri="{BB962C8B-B14F-4D97-AF65-F5344CB8AC3E}">
        <p14:creationId xmlns:p14="http://schemas.microsoft.com/office/powerpoint/2010/main" val="1693645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800">
                <a:solidFill>
                  <a:schemeClr val="tx1">
                    <a:tint val="75000"/>
                  </a:schemeClr>
                </a:solidFill>
              </a:defRPr>
            </a:lvl1pPr>
            <a:lvl2pPr marL="408194" indent="0">
              <a:buNone/>
              <a:defRPr sz="1600">
                <a:solidFill>
                  <a:schemeClr val="tx1">
                    <a:tint val="75000"/>
                  </a:schemeClr>
                </a:solidFill>
              </a:defRPr>
            </a:lvl2pPr>
            <a:lvl3pPr marL="816388" indent="0">
              <a:buNone/>
              <a:defRPr sz="1400">
                <a:solidFill>
                  <a:schemeClr val="tx1">
                    <a:tint val="75000"/>
                  </a:schemeClr>
                </a:solidFill>
              </a:defRPr>
            </a:lvl3pPr>
            <a:lvl4pPr marL="1224582" indent="0">
              <a:buNone/>
              <a:defRPr sz="1300">
                <a:solidFill>
                  <a:schemeClr val="tx1">
                    <a:tint val="75000"/>
                  </a:schemeClr>
                </a:solidFill>
              </a:defRPr>
            </a:lvl4pPr>
            <a:lvl5pPr marL="1632776" indent="0">
              <a:buNone/>
              <a:defRPr sz="1300">
                <a:solidFill>
                  <a:schemeClr val="tx1">
                    <a:tint val="75000"/>
                  </a:schemeClr>
                </a:solidFill>
              </a:defRPr>
            </a:lvl5pPr>
            <a:lvl6pPr marL="2040969" indent="0">
              <a:buNone/>
              <a:defRPr sz="1300">
                <a:solidFill>
                  <a:schemeClr val="tx1">
                    <a:tint val="75000"/>
                  </a:schemeClr>
                </a:solidFill>
              </a:defRPr>
            </a:lvl6pPr>
            <a:lvl7pPr marL="2449163" indent="0">
              <a:buNone/>
              <a:defRPr sz="1300">
                <a:solidFill>
                  <a:schemeClr val="tx1">
                    <a:tint val="75000"/>
                  </a:schemeClr>
                </a:solidFill>
              </a:defRPr>
            </a:lvl7pPr>
            <a:lvl8pPr marL="2857357" indent="0">
              <a:buNone/>
              <a:defRPr sz="1300">
                <a:solidFill>
                  <a:schemeClr val="tx1">
                    <a:tint val="75000"/>
                  </a:schemeClr>
                </a:solidFill>
              </a:defRPr>
            </a:lvl8pPr>
            <a:lvl9pPr marL="3265551" indent="0">
              <a:buNone/>
              <a:defRPr sz="1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0AE489-6AEB-44F4-9C7C-EB44B25B720D}" type="datetimeFigureOut">
              <a:rPr lang="en-US" smtClean="0"/>
              <a:t>4/19/2015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4381D-8834-4588-B000-EFD81A289BE8}" type="slidenum">
              <a:rPr lang="en-US" smtClean="0"/>
              <a:t>‹#›</a:t>
            </a:fld>
            <a:endParaRPr lang="en-US"/>
          </a:p>
        </p:txBody>
      </p:sp>
    </p:spTree>
    <p:extLst>
      <p:ext uri="{BB962C8B-B14F-4D97-AF65-F5344CB8AC3E}">
        <p14:creationId xmlns:p14="http://schemas.microsoft.com/office/powerpoint/2010/main" val="1586823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838" y="1440656"/>
            <a:ext cx="6507162" cy="4073129"/>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391401" y="1440656"/>
            <a:ext cx="6507163" cy="4073129"/>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0AE489-6AEB-44F4-9C7C-EB44B25B720D}" type="datetimeFigureOut">
              <a:rPr lang="en-US" smtClean="0"/>
              <a:t>4/19/2015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4381D-8834-4588-B000-EFD81A289BE8}" type="slidenum">
              <a:rPr lang="en-US" smtClean="0"/>
              <a:t>‹#›</a:t>
            </a:fld>
            <a:endParaRPr lang="en-US"/>
          </a:p>
        </p:txBody>
      </p:sp>
    </p:spTree>
    <p:extLst>
      <p:ext uri="{BB962C8B-B14F-4D97-AF65-F5344CB8AC3E}">
        <p14:creationId xmlns:p14="http://schemas.microsoft.com/office/powerpoint/2010/main" val="2277271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1"/>
          </a:xfrm>
        </p:spPr>
        <p:txBody>
          <a:bodyPr anchor="b"/>
          <a:lstStyle>
            <a:lvl1pPr marL="0" indent="0">
              <a:buNone/>
              <a:defRPr sz="2100" b="1"/>
            </a:lvl1pPr>
            <a:lvl2pPr marL="408194" indent="0">
              <a:buNone/>
              <a:defRPr sz="1800" b="1"/>
            </a:lvl2pPr>
            <a:lvl3pPr marL="816388" indent="0">
              <a:buNone/>
              <a:defRPr sz="1600" b="1"/>
            </a:lvl3pPr>
            <a:lvl4pPr marL="1224582" indent="0">
              <a:buNone/>
              <a:defRPr sz="1400" b="1"/>
            </a:lvl4pPr>
            <a:lvl5pPr marL="1632776" indent="0">
              <a:buNone/>
              <a:defRPr sz="1400" b="1"/>
            </a:lvl5pPr>
            <a:lvl6pPr marL="2040969" indent="0">
              <a:buNone/>
              <a:defRPr sz="1400" b="1"/>
            </a:lvl6pPr>
            <a:lvl7pPr marL="2449163" indent="0">
              <a:buNone/>
              <a:defRPr sz="1400" b="1"/>
            </a:lvl7pPr>
            <a:lvl8pPr marL="2857357" indent="0">
              <a:buNone/>
              <a:defRPr sz="1400" b="1"/>
            </a:lvl8pPr>
            <a:lvl9pPr marL="3265551"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1"/>
          </a:xfrm>
        </p:spPr>
        <p:txBody>
          <a:bodyPr anchor="b"/>
          <a:lstStyle>
            <a:lvl1pPr marL="0" indent="0">
              <a:buNone/>
              <a:defRPr sz="2100" b="1"/>
            </a:lvl1pPr>
            <a:lvl2pPr marL="408194" indent="0">
              <a:buNone/>
              <a:defRPr sz="1800" b="1"/>
            </a:lvl2pPr>
            <a:lvl3pPr marL="816388" indent="0">
              <a:buNone/>
              <a:defRPr sz="1600" b="1"/>
            </a:lvl3pPr>
            <a:lvl4pPr marL="1224582" indent="0">
              <a:buNone/>
              <a:defRPr sz="1400" b="1"/>
            </a:lvl4pPr>
            <a:lvl5pPr marL="1632776" indent="0">
              <a:buNone/>
              <a:defRPr sz="1400" b="1"/>
            </a:lvl5pPr>
            <a:lvl6pPr marL="2040969" indent="0">
              <a:buNone/>
              <a:defRPr sz="1400" b="1"/>
            </a:lvl6pPr>
            <a:lvl7pPr marL="2449163" indent="0">
              <a:buNone/>
              <a:defRPr sz="1400" b="1"/>
            </a:lvl7pPr>
            <a:lvl8pPr marL="2857357" indent="0">
              <a:buNone/>
              <a:defRPr sz="1400" b="1"/>
            </a:lvl8pPr>
            <a:lvl9pPr marL="3265551"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0AE489-6AEB-44F4-9C7C-EB44B25B720D}" type="datetimeFigureOut">
              <a:rPr lang="en-US" smtClean="0"/>
              <a:t>4/19/2015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E4381D-8834-4588-B000-EFD81A289BE8}" type="slidenum">
              <a:rPr lang="en-US" smtClean="0"/>
              <a:t>‹#›</a:t>
            </a:fld>
            <a:endParaRPr lang="en-US"/>
          </a:p>
        </p:txBody>
      </p:sp>
    </p:spTree>
    <p:extLst>
      <p:ext uri="{BB962C8B-B14F-4D97-AF65-F5344CB8AC3E}">
        <p14:creationId xmlns:p14="http://schemas.microsoft.com/office/powerpoint/2010/main" val="2613387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0AE489-6AEB-44F4-9C7C-EB44B25B720D}" type="datetimeFigureOut">
              <a:rPr lang="en-US" smtClean="0"/>
              <a:t>4/19/2015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E4381D-8834-4588-B000-EFD81A289BE8}" type="slidenum">
              <a:rPr lang="en-US" smtClean="0"/>
              <a:t>‹#›</a:t>
            </a:fld>
            <a:endParaRPr lang="en-US"/>
          </a:p>
        </p:txBody>
      </p:sp>
    </p:spTree>
    <p:extLst>
      <p:ext uri="{BB962C8B-B14F-4D97-AF65-F5344CB8AC3E}">
        <p14:creationId xmlns:p14="http://schemas.microsoft.com/office/powerpoint/2010/main" val="4037753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0AE489-6AEB-44F4-9C7C-EB44B25B720D}" type="datetimeFigureOut">
              <a:rPr lang="en-US" smtClean="0"/>
              <a:t>4/19/2015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E4381D-8834-4588-B000-EFD81A289BE8}" type="slidenum">
              <a:rPr lang="en-US" smtClean="0"/>
              <a:t>‹#›</a:t>
            </a:fld>
            <a:endParaRPr lang="en-US"/>
          </a:p>
        </p:txBody>
      </p:sp>
    </p:spTree>
    <p:extLst>
      <p:ext uri="{BB962C8B-B14F-4D97-AF65-F5344CB8AC3E}">
        <p14:creationId xmlns:p14="http://schemas.microsoft.com/office/powerpoint/2010/main" val="1012654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9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5"/>
            <a:ext cx="3008313" cy="3518298"/>
          </a:xfrm>
        </p:spPr>
        <p:txBody>
          <a:bodyPr/>
          <a:lstStyle>
            <a:lvl1pPr marL="0" indent="0">
              <a:buNone/>
              <a:defRPr sz="1300"/>
            </a:lvl1pPr>
            <a:lvl2pPr marL="408194" indent="0">
              <a:buNone/>
              <a:defRPr sz="1100"/>
            </a:lvl2pPr>
            <a:lvl3pPr marL="816388" indent="0">
              <a:buNone/>
              <a:defRPr sz="900"/>
            </a:lvl3pPr>
            <a:lvl4pPr marL="1224582" indent="0">
              <a:buNone/>
              <a:defRPr sz="800"/>
            </a:lvl4pPr>
            <a:lvl5pPr marL="1632776" indent="0">
              <a:buNone/>
              <a:defRPr sz="800"/>
            </a:lvl5pPr>
            <a:lvl6pPr marL="2040969" indent="0">
              <a:buNone/>
              <a:defRPr sz="800"/>
            </a:lvl6pPr>
            <a:lvl7pPr marL="2449163" indent="0">
              <a:buNone/>
              <a:defRPr sz="800"/>
            </a:lvl7pPr>
            <a:lvl8pPr marL="2857357" indent="0">
              <a:buNone/>
              <a:defRPr sz="800"/>
            </a:lvl8pPr>
            <a:lvl9pPr marL="326555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0AE489-6AEB-44F4-9C7C-EB44B25B720D}" type="datetimeFigureOut">
              <a:rPr lang="en-US" smtClean="0"/>
              <a:t>4/19/2015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4381D-8834-4588-B000-EFD81A289BE8}" type="slidenum">
              <a:rPr lang="en-US" smtClean="0"/>
              <a:t>‹#›</a:t>
            </a:fld>
            <a:endParaRPr lang="en-US"/>
          </a:p>
        </p:txBody>
      </p:sp>
    </p:spTree>
    <p:extLst>
      <p:ext uri="{BB962C8B-B14F-4D97-AF65-F5344CB8AC3E}">
        <p14:creationId xmlns:p14="http://schemas.microsoft.com/office/powerpoint/2010/main" val="3549253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900"/>
            </a:lvl1pPr>
            <a:lvl2pPr marL="408194" indent="0">
              <a:buNone/>
              <a:defRPr sz="2500"/>
            </a:lvl2pPr>
            <a:lvl3pPr marL="816388" indent="0">
              <a:buNone/>
              <a:defRPr sz="2100"/>
            </a:lvl3pPr>
            <a:lvl4pPr marL="1224582" indent="0">
              <a:buNone/>
              <a:defRPr sz="1800"/>
            </a:lvl4pPr>
            <a:lvl5pPr marL="1632776" indent="0">
              <a:buNone/>
              <a:defRPr sz="1800"/>
            </a:lvl5pPr>
            <a:lvl6pPr marL="2040969" indent="0">
              <a:buNone/>
              <a:defRPr sz="1800"/>
            </a:lvl6pPr>
            <a:lvl7pPr marL="2449163" indent="0">
              <a:buNone/>
              <a:defRPr sz="1800"/>
            </a:lvl7pPr>
            <a:lvl8pPr marL="2857357" indent="0">
              <a:buNone/>
              <a:defRPr sz="1800"/>
            </a:lvl8pPr>
            <a:lvl9pPr marL="3265551" indent="0">
              <a:buNone/>
              <a:defRPr sz="1800"/>
            </a:lvl9pPr>
          </a:lstStyle>
          <a:p>
            <a:endParaRPr lang="en-US"/>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300"/>
            </a:lvl1pPr>
            <a:lvl2pPr marL="408194" indent="0">
              <a:buNone/>
              <a:defRPr sz="1100"/>
            </a:lvl2pPr>
            <a:lvl3pPr marL="816388" indent="0">
              <a:buNone/>
              <a:defRPr sz="900"/>
            </a:lvl3pPr>
            <a:lvl4pPr marL="1224582" indent="0">
              <a:buNone/>
              <a:defRPr sz="800"/>
            </a:lvl4pPr>
            <a:lvl5pPr marL="1632776" indent="0">
              <a:buNone/>
              <a:defRPr sz="800"/>
            </a:lvl5pPr>
            <a:lvl6pPr marL="2040969" indent="0">
              <a:buNone/>
              <a:defRPr sz="800"/>
            </a:lvl6pPr>
            <a:lvl7pPr marL="2449163" indent="0">
              <a:buNone/>
              <a:defRPr sz="800"/>
            </a:lvl7pPr>
            <a:lvl8pPr marL="2857357" indent="0">
              <a:buNone/>
              <a:defRPr sz="800"/>
            </a:lvl8pPr>
            <a:lvl9pPr marL="326555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0AE489-6AEB-44F4-9C7C-EB44B25B720D}" type="datetimeFigureOut">
              <a:rPr lang="en-US" smtClean="0"/>
              <a:t>4/19/2015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4381D-8834-4588-B000-EFD81A289BE8}" type="slidenum">
              <a:rPr lang="en-US" smtClean="0"/>
              <a:t>‹#›</a:t>
            </a:fld>
            <a:endParaRPr lang="en-US"/>
          </a:p>
        </p:txBody>
      </p:sp>
    </p:spTree>
    <p:extLst>
      <p:ext uri="{BB962C8B-B14F-4D97-AF65-F5344CB8AC3E}">
        <p14:creationId xmlns:p14="http://schemas.microsoft.com/office/powerpoint/2010/main" val="1394005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81639" tIns="40819" rIns="81639" bIns="408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473"/>
          </a:xfrm>
          <a:prstGeom prst="rect">
            <a:avLst/>
          </a:prstGeom>
        </p:spPr>
        <p:txBody>
          <a:bodyPr vert="horz" lIns="81639" tIns="40819" rIns="81639" bIns="408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81639" tIns="40819" rIns="81639" bIns="40819" rtlCol="0" anchor="ctr"/>
          <a:lstStyle>
            <a:lvl1pPr algn="l">
              <a:defRPr sz="1100">
                <a:solidFill>
                  <a:schemeClr val="tx1">
                    <a:tint val="75000"/>
                  </a:schemeClr>
                </a:solidFill>
              </a:defRPr>
            </a:lvl1pPr>
          </a:lstStyle>
          <a:p>
            <a:fld id="{D90AE489-6AEB-44F4-9C7C-EB44B25B720D}" type="datetimeFigureOut">
              <a:rPr lang="en-US" smtClean="0"/>
              <a:t>4/19/2015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81639" tIns="40819" rIns="81639" bIns="40819" rtlCol="0" anchor="ctr"/>
          <a:lstStyle>
            <a:lvl1pPr algn="ctr">
              <a:defRPr sz="1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81639" tIns="40819" rIns="81639" bIns="40819" rtlCol="0" anchor="ctr"/>
          <a:lstStyle>
            <a:lvl1pPr algn="r">
              <a:defRPr sz="1100">
                <a:solidFill>
                  <a:schemeClr val="tx1">
                    <a:tint val="75000"/>
                  </a:schemeClr>
                </a:solidFill>
              </a:defRPr>
            </a:lvl1pPr>
          </a:lstStyle>
          <a:p>
            <a:fld id="{EFE4381D-8834-4588-B000-EFD81A289BE8}" type="slidenum">
              <a:rPr lang="en-US" smtClean="0"/>
              <a:t>‹#›</a:t>
            </a:fld>
            <a:endParaRPr lang="en-US"/>
          </a:p>
        </p:txBody>
      </p:sp>
    </p:spTree>
    <p:extLst>
      <p:ext uri="{BB962C8B-B14F-4D97-AF65-F5344CB8AC3E}">
        <p14:creationId xmlns:p14="http://schemas.microsoft.com/office/powerpoint/2010/main" val="1543227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816388" rtl="0" eaLnBrk="1" latinLnBrk="0" hangingPunct="1">
        <a:spcBef>
          <a:spcPct val="0"/>
        </a:spcBef>
        <a:buNone/>
        <a:defRPr sz="3900" kern="1200">
          <a:solidFill>
            <a:schemeClr val="tx1"/>
          </a:solidFill>
          <a:latin typeface="+mj-lt"/>
          <a:ea typeface="+mj-ea"/>
          <a:cs typeface="+mj-cs"/>
        </a:defRPr>
      </a:lvl1pPr>
    </p:titleStyle>
    <p:bodyStyle>
      <a:lvl1pPr marL="306146" indent="-306146" algn="l" defTabSz="816388"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1pPr>
      <a:lvl2pPr marL="663315" indent="-255121" algn="l" defTabSz="81638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20485" indent="-204097" algn="l" defTabSz="816388"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8679" indent="-204097" algn="l" defTabSz="816388"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6873" indent="-204097" algn="l" defTabSz="816388"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5066" indent="-204097" algn="l" defTabSz="816388"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6388" rtl="0" eaLnBrk="1" latinLnBrk="0" hangingPunct="1">
        <a:defRPr sz="1600" kern="1200">
          <a:solidFill>
            <a:schemeClr val="tx1"/>
          </a:solidFill>
          <a:latin typeface="+mn-lt"/>
          <a:ea typeface="+mn-ea"/>
          <a:cs typeface="+mn-cs"/>
        </a:defRPr>
      </a:lvl1pPr>
      <a:lvl2pPr marL="408194" algn="l" defTabSz="816388" rtl="0" eaLnBrk="1" latinLnBrk="0" hangingPunct="1">
        <a:defRPr sz="1600" kern="1200">
          <a:solidFill>
            <a:schemeClr val="tx1"/>
          </a:solidFill>
          <a:latin typeface="+mn-lt"/>
          <a:ea typeface="+mn-ea"/>
          <a:cs typeface="+mn-cs"/>
        </a:defRPr>
      </a:lvl2pPr>
      <a:lvl3pPr marL="816388" algn="l" defTabSz="816388" rtl="0" eaLnBrk="1" latinLnBrk="0" hangingPunct="1">
        <a:defRPr sz="1600" kern="1200">
          <a:solidFill>
            <a:schemeClr val="tx1"/>
          </a:solidFill>
          <a:latin typeface="+mn-lt"/>
          <a:ea typeface="+mn-ea"/>
          <a:cs typeface="+mn-cs"/>
        </a:defRPr>
      </a:lvl3pPr>
      <a:lvl4pPr marL="1224582" algn="l" defTabSz="816388" rtl="0" eaLnBrk="1" latinLnBrk="0" hangingPunct="1">
        <a:defRPr sz="1600" kern="1200">
          <a:solidFill>
            <a:schemeClr val="tx1"/>
          </a:solidFill>
          <a:latin typeface="+mn-lt"/>
          <a:ea typeface="+mn-ea"/>
          <a:cs typeface="+mn-cs"/>
        </a:defRPr>
      </a:lvl4pPr>
      <a:lvl5pPr marL="1632776" algn="l" defTabSz="816388" rtl="0" eaLnBrk="1" latinLnBrk="0" hangingPunct="1">
        <a:defRPr sz="1600" kern="1200">
          <a:solidFill>
            <a:schemeClr val="tx1"/>
          </a:solidFill>
          <a:latin typeface="+mn-lt"/>
          <a:ea typeface="+mn-ea"/>
          <a:cs typeface="+mn-cs"/>
        </a:defRPr>
      </a:lvl5pPr>
      <a:lvl6pPr marL="2040969" algn="l" defTabSz="816388" rtl="0" eaLnBrk="1" latinLnBrk="0" hangingPunct="1">
        <a:defRPr sz="1600" kern="1200">
          <a:solidFill>
            <a:schemeClr val="tx1"/>
          </a:solidFill>
          <a:latin typeface="+mn-lt"/>
          <a:ea typeface="+mn-ea"/>
          <a:cs typeface="+mn-cs"/>
        </a:defRPr>
      </a:lvl6pPr>
      <a:lvl7pPr marL="2449163" algn="l" defTabSz="816388" rtl="0" eaLnBrk="1" latinLnBrk="0" hangingPunct="1">
        <a:defRPr sz="1600" kern="1200">
          <a:solidFill>
            <a:schemeClr val="tx1"/>
          </a:solidFill>
          <a:latin typeface="+mn-lt"/>
          <a:ea typeface="+mn-ea"/>
          <a:cs typeface="+mn-cs"/>
        </a:defRPr>
      </a:lvl7pPr>
      <a:lvl8pPr marL="2857357" algn="l" defTabSz="816388" rtl="0" eaLnBrk="1" latinLnBrk="0" hangingPunct="1">
        <a:defRPr sz="1600" kern="1200">
          <a:solidFill>
            <a:schemeClr val="tx1"/>
          </a:solidFill>
          <a:latin typeface="+mn-lt"/>
          <a:ea typeface="+mn-ea"/>
          <a:cs typeface="+mn-cs"/>
        </a:defRPr>
      </a:lvl8pPr>
      <a:lvl9pPr marL="3265551" algn="l" defTabSz="816388"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3" r="2989"/>
          <a:stretch/>
        </p:blipFill>
        <p:spPr bwMode="auto">
          <a:xfrm>
            <a:off x="0" y="361950"/>
            <a:ext cx="9144000" cy="4285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0" y="1581150"/>
            <a:ext cx="2438400" cy="1323439"/>
          </a:xfrm>
          <a:prstGeom prst="rect">
            <a:avLst/>
          </a:prstGeom>
          <a:noFill/>
        </p:spPr>
        <p:txBody>
          <a:bodyPr wrap="square" rtlCol="0">
            <a:spAutoFit/>
          </a:bodyPr>
          <a:lstStyle/>
          <a:p>
            <a:pPr algn="ctr"/>
            <a:r>
              <a:rPr lang="en-US" sz="8000" b="1" dirty="0" smtClean="0">
                <a:solidFill>
                  <a:srgbClr val="FFFF00"/>
                </a:solidFill>
              </a:rPr>
              <a:t>PART</a:t>
            </a:r>
            <a:endParaRPr lang="en-US" sz="8000" b="1" dirty="0">
              <a:solidFill>
                <a:srgbClr val="FFFF00"/>
              </a:solidFill>
            </a:endParaRPr>
          </a:p>
        </p:txBody>
      </p:sp>
      <p:sp>
        <p:nvSpPr>
          <p:cNvPr id="4" name="TextBox 3"/>
          <p:cNvSpPr txBox="1"/>
          <p:nvPr/>
        </p:nvSpPr>
        <p:spPr>
          <a:xfrm>
            <a:off x="6477000" y="819150"/>
            <a:ext cx="2438400" cy="2646878"/>
          </a:xfrm>
          <a:prstGeom prst="rect">
            <a:avLst/>
          </a:prstGeom>
          <a:noFill/>
        </p:spPr>
        <p:txBody>
          <a:bodyPr wrap="square" rtlCol="0">
            <a:spAutoFit/>
          </a:bodyPr>
          <a:lstStyle/>
          <a:p>
            <a:pPr algn="ctr"/>
            <a:r>
              <a:rPr lang="en-US" sz="16600" b="1" dirty="0" smtClean="0">
                <a:solidFill>
                  <a:srgbClr val="FFFF00"/>
                </a:solidFill>
              </a:rPr>
              <a:t>2</a:t>
            </a:r>
            <a:endParaRPr lang="en-US" sz="16600" b="1" dirty="0">
              <a:solidFill>
                <a:srgbClr val="FFFF00"/>
              </a:solidFill>
            </a:endParaRPr>
          </a:p>
        </p:txBody>
      </p:sp>
    </p:spTree>
    <p:extLst>
      <p:ext uri="{BB962C8B-B14F-4D97-AF65-F5344CB8AC3E}">
        <p14:creationId xmlns:p14="http://schemas.microsoft.com/office/powerpoint/2010/main" val="6112009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3" r="2989"/>
          <a:stretch/>
        </p:blipFill>
        <p:spPr bwMode="auto">
          <a:xfrm>
            <a:off x="0" y="361950"/>
            <a:ext cx="9144000" cy="4285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0" y="1581150"/>
            <a:ext cx="2438400" cy="1323439"/>
          </a:xfrm>
          <a:prstGeom prst="rect">
            <a:avLst/>
          </a:prstGeom>
          <a:noFill/>
        </p:spPr>
        <p:txBody>
          <a:bodyPr wrap="square" rtlCol="0">
            <a:spAutoFit/>
          </a:bodyPr>
          <a:lstStyle/>
          <a:p>
            <a:pPr algn="ctr"/>
            <a:r>
              <a:rPr lang="en-US" sz="8000" b="1" dirty="0" smtClean="0">
                <a:solidFill>
                  <a:srgbClr val="FFFF00"/>
                </a:solidFill>
              </a:rPr>
              <a:t>PART</a:t>
            </a:r>
            <a:endParaRPr lang="en-US" sz="8000" b="1" dirty="0">
              <a:solidFill>
                <a:srgbClr val="FFFF00"/>
              </a:solidFill>
            </a:endParaRPr>
          </a:p>
        </p:txBody>
      </p:sp>
      <p:sp>
        <p:nvSpPr>
          <p:cNvPr id="4" name="TextBox 3"/>
          <p:cNvSpPr txBox="1"/>
          <p:nvPr/>
        </p:nvSpPr>
        <p:spPr>
          <a:xfrm>
            <a:off x="6477000" y="819150"/>
            <a:ext cx="2438400" cy="2646878"/>
          </a:xfrm>
          <a:prstGeom prst="rect">
            <a:avLst/>
          </a:prstGeom>
          <a:noFill/>
        </p:spPr>
        <p:txBody>
          <a:bodyPr wrap="square" rtlCol="0">
            <a:spAutoFit/>
          </a:bodyPr>
          <a:lstStyle/>
          <a:p>
            <a:pPr algn="ctr"/>
            <a:r>
              <a:rPr lang="en-US" sz="16600" b="1" dirty="0" smtClean="0">
                <a:solidFill>
                  <a:srgbClr val="FFFF00"/>
                </a:solidFill>
              </a:rPr>
              <a:t>2</a:t>
            </a:r>
            <a:endParaRPr lang="en-US" sz="16600" b="1" dirty="0">
              <a:solidFill>
                <a:srgbClr val="FFFF00"/>
              </a:solidFill>
            </a:endParaRPr>
          </a:p>
        </p:txBody>
      </p:sp>
    </p:spTree>
    <p:extLst>
      <p:ext uri="{BB962C8B-B14F-4D97-AF65-F5344CB8AC3E}">
        <p14:creationId xmlns:p14="http://schemas.microsoft.com/office/powerpoint/2010/main" val="17874789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305" r="24402" b="19813"/>
          <a:stretch/>
        </p:blipFill>
        <p:spPr bwMode="auto">
          <a:xfrm>
            <a:off x="381000" y="104330"/>
            <a:ext cx="2743200" cy="19340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38125" y="1962150"/>
            <a:ext cx="3114675" cy="1015663"/>
          </a:xfrm>
          <a:prstGeom prst="rect">
            <a:avLst/>
          </a:prstGeom>
          <a:noFill/>
        </p:spPr>
        <p:txBody>
          <a:bodyPr wrap="square" rtlCol="0">
            <a:spAutoFit/>
          </a:bodyPr>
          <a:lstStyle/>
          <a:p>
            <a:pPr algn="ctr"/>
            <a:r>
              <a:rPr lang="en-US" sz="1400" dirty="0" smtClean="0">
                <a:solidFill>
                  <a:srgbClr val="C2D3E8"/>
                </a:solidFill>
              </a:rPr>
              <a:t>GOD’S PEOPLE FINDING GOD’S HEART FOR THE WORLD</a:t>
            </a:r>
          </a:p>
          <a:p>
            <a:pPr algn="ctr"/>
            <a:r>
              <a:rPr lang="en-US" dirty="0" smtClean="0">
                <a:solidFill>
                  <a:srgbClr val="C2D3E8"/>
                </a:solidFill>
              </a:rPr>
              <a:t>PART 2: </a:t>
            </a:r>
            <a:r>
              <a:rPr lang="en-US" b="1" dirty="0" smtClean="0">
                <a:solidFill>
                  <a:srgbClr val="C2D3E8"/>
                </a:solidFill>
              </a:rPr>
              <a:t>SERVE</a:t>
            </a:r>
            <a:r>
              <a:rPr lang="en-US" dirty="0" smtClean="0">
                <a:solidFill>
                  <a:srgbClr val="C2D3E8"/>
                </a:solidFill>
              </a:rPr>
              <a:t> </a:t>
            </a:r>
            <a:r>
              <a:rPr lang="en-US" dirty="0">
                <a:solidFill>
                  <a:srgbClr val="C2D3E8"/>
                </a:solidFill>
              </a:rPr>
              <a:t>THE </a:t>
            </a:r>
            <a:r>
              <a:rPr lang="en-US" dirty="0" smtClean="0">
                <a:solidFill>
                  <a:srgbClr val="C2D3E8"/>
                </a:solidFill>
              </a:rPr>
              <a:t>LOST</a:t>
            </a:r>
            <a:endParaRPr lang="en-US" dirty="0">
              <a:solidFill>
                <a:srgbClr val="C2D3E8"/>
              </a:solidFill>
            </a:endParaRPr>
          </a:p>
          <a:p>
            <a:pPr algn="ctr"/>
            <a:endParaRPr lang="en-US" dirty="0">
              <a:solidFill>
                <a:srgbClr val="C2D3E8"/>
              </a:solidFill>
            </a:endParaRPr>
          </a:p>
        </p:txBody>
      </p:sp>
      <p:sp>
        <p:nvSpPr>
          <p:cNvPr id="3" name="Rectangle 2"/>
          <p:cNvSpPr/>
          <p:nvPr/>
        </p:nvSpPr>
        <p:spPr>
          <a:xfrm>
            <a:off x="3429000" y="106323"/>
            <a:ext cx="5791200" cy="4370427"/>
          </a:xfrm>
          <a:prstGeom prst="rect">
            <a:avLst/>
          </a:prstGeom>
        </p:spPr>
        <p:txBody>
          <a:bodyPr wrap="square">
            <a:spAutoFit/>
          </a:bodyPr>
          <a:lstStyle/>
          <a:p>
            <a:r>
              <a:rPr lang="en-US" sz="5400" b="1" dirty="0" smtClean="0">
                <a:solidFill>
                  <a:schemeClr val="accent5">
                    <a:lumMod val="40000"/>
                    <a:lumOff val="60000"/>
                  </a:schemeClr>
                </a:solidFill>
              </a:rPr>
              <a:t>DON’T </a:t>
            </a:r>
            <a:r>
              <a:rPr lang="en-US" sz="5400" b="1" dirty="0">
                <a:solidFill>
                  <a:schemeClr val="accent5">
                    <a:lumMod val="40000"/>
                    <a:lumOff val="60000"/>
                  </a:schemeClr>
                </a:solidFill>
              </a:rPr>
              <a:t>HIDE!</a:t>
            </a:r>
          </a:p>
          <a:p>
            <a:r>
              <a:rPr lang="en-US" sz="3200" b="1" dirty="0">
                <a:solidFill>
                  <a:schemeClr val="accent5">
                    <a:lumMod val="40000"/>
                    <a:lumOff val="60000"/>
                  </a:schemeClr>
                </a:solidFill>
              </a:rPr>
              <a:t>Read Luke 10:25-29</a:t>
            </a:r>
            <a:r>
              <a:rPr lang="en-US" sz="3200" dirty="0">
                <a:solidFill>
                  <a:schemeClr val="accent5">
                    <a:lumMod val="40000"/>
                    <a:lumOff val="60000"/>
                  </a:schemeClr>
                </a:solidFill>
              </a:rPr>
              <a:t>.</a:t>
            </a:r>
          </a:p>
          <a:p>
            <a:pPr lvl="0"/>
            <a:endParaRPr lang="en-US" sz="3200" dirty="0" smtClean="0">
              <a:solidFill>
                <a:schemeClr val="accent5">
                  <a:lumMod val="40000"/>
                  <a:lumOff val="60000"/>
                </a:schemeClr>
              </a:solidFill>
            </a:endParaRPr>
          </a:p>
          <a:p>
            <a:pPr marL="514350" lvl="0" indent="-514350">
              <a:buFont typeface="+mj-lt"/>
              <a:buAutoNum type="arabicPeriod"/>
            </a:pPr>
            <a:r>
              <a:rPr lang="en-US" sz="3200" b="1" dirty="0" smtClean="0">
                <a:solidFill>
                  <a:schemeClr val="accent5">
                    <a:lumMod val="40000"/>
                    <a:lumOff val="60000"/>
                  </a:schemeClr>
                </a:solidFill>
              </a:rPr>
              <a:t>The </a:t>
            </a:r>
            <a:r>
              <a:rPr lang="en-US" sz="3200" b="1" dirty="0">
                <a:solidFill>
                  <a:schemeClr val="accent5">
                    <a:lumMod val="40000"/>
                    <a:lumOff val="60000"/>
                  </a:schemeClr>
                </a:solidFill>
              </a:rPr>
              <a:t>world’s way of thinking:  </a:t>
            </a:r>
          </a:p>
          <a:p>
            <a:pPr lvl="0"/>
            <a:r>
              <a:rPr lang="en-US" sz="3200" dirty="0">
                <a:solidFill>
                  <a:schemeClr val="accent5">
                    <a:lumMod val="40000"/>
                    <a:lumOff val="60000"/>
                  </a:schemeClr>
                </a:solidFill>
              </a:rPr>
              <a:t>My neighbors are the people living on </a:t>
            </a:r>
            <a:endParaRPr lang="en-US" sz="3200" dirty="0" smtClean="0">
              <a:solidFill>
                <a:schemeClr val="accent5">
                  <a:lumMod val="40000"/>
                  <a:lumOff val="60000"/>
                </a:schemeClr>
              </a:solidFill>
            </a:endParaRPr>
          </a:p>
          <a:p>
            <a:pPr lvl="0"/>
            <a:r>
              <a:rPr lang="en-US" sz="3200" dirty="0" smtClean="0">
                <a:solidFill>
                  <a:schemeClr val="accent5">
                    <a:lumMod val="40000"/>
                    <a:lumOff val="60000"/>
                  </a:schemeClr>
                </a:solidFill>
              </a:rPr>
              <a:t>Our </a:t>
            </a:r>
            <a:r>
              <a:rPr lang="en-US" sz="3200" dirty="0">
                <a:solidFill>
                  <a:schemeClr val="accent5">
                    <a:lumMod val="40000"/>
                    <a:lumOff val="60000"/>
                  </a:schemeClr>
                </a:solidFill>
              </a:rPr>
              <a:t>definition of our neighbor must be stretched</a:t>
            </a:r>
            <a:r>
              <a:rPr lang="en-US" sz="3200" dirty="0" smtClean="0">
                <a:solidFill>
                  <a:schemeClr val="accent5">
                    <a:lumMod val="40000"/>
                    <a:lumOff val="60000"/>
                  </a:schemeClr>
                </a:solidFill>
              </a:rPr>
              <a:t>.</a:t>
            </a:r>
            <a:endParaRPr lang="en-US" sz="3200" dirty="0">
              <a:solidFill>
                <a:schemeClr val="accent5">
                  <a:lumMod val="40000"/>
                  <a:lumOff val="60000"/>
                </a:schemeClr>
              </a:solidFill>
            </a:endParaRPr>
          </a:p>
        </p:txBody>
      </p:sp>
      <p:sp>
        <p:nvSpPr>
          <p:cNvPr id="5" name="Rectangle 4"/>
          <p:cNvSpPr/>
          <p:nvPr/>
        </p:nvSpPr>
        <p:spPr>
          <a:xfrm>
            <a:off x="4876800" y="2876550"/>
            <a:ext cx="4342856" cy="584775"/>
          </a:xfrm>
          <a:prstGeom prst="rect">
            <a:avLst/>
          </a:prstGeom>
        </p:spPr>
        <p:txBody>
          <a:bodyPr wrap="none">
            <a:spAutoFit/>
          </a:bodyPr>
          <a:lstStyle/>
          <a:p>
            <a:r>
              <a:rPr lang="en-US" sz="3200" b="1" u="sng" dirty="0">
                <a:solidFill>
                  <a:srgbClr val="FFFF66"/>
                </a:solidFill>
              </a:rPr>
              <a:t>either side of our house</a:t>
            </a:r>
            <a:r>
              <a:rPr lang="en-US" sz="3200" dirty="0">
                <a:solidFill>
                  <a:srgbClr val="FFFF66"/>
                </a:solidFill>
              </a:rPr>
              <a:t>.</a:t>
            </a:r>
            <a:endParaRPr lang="en-US" dirty="0">
              <a:solidFill>
                <a:srgbClr val="FFFF66"/>
              </a:solidFill>
            </a:endParaRPr>
          </a:p>
        </p:txBody>
      </p:sp>
    </p:spTree>
    <p:extLst>
      <p:ext uri="{BB962C8B-B14F-4D97-AF65-F5344CB8AC3E}">
        <p14:creationId xmlns:p14="http://schemas.microsoft.com/office/powerpoint/2010/main" val="14531385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305" r="24402" b="19813"/>
          <a:stretch/>
        </p:blipFill>
        <p:spPr bwMode="auto">
          <a:xfrm>
            <a:off x="381000" y="104330"/>
            <a:ext cx="2743200" cy="19340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38125" y="1962150"/>
            <a:ext cx="3114675" cy="1015663"/>
          </a:xfrm>
          <a:prstGeom prst="rect">
            <a:avLst/>
          </a:prstGeom>
          <a:noFill/>
        </p:spPr>
        <p:txBody>
          <a:bodyPr wrap="square" rtlCol="0">
            <a:spAutoFit/>
          </a:bodyPr>
          <a:lstStyle/>
          <a:p>
            <a:pPr algn="ctr"/>
            <a:r>
              <a:rPr lang="en-US" sz="1400" dirty="0" smtClean="0">
                <a:solidFill>
                  <a:srgbClr val="C2D3E8"/>
                </a:solidFill>
              </a:rPr>
              <a:t>GOD’S PEOPLE FINDING GOD’S HEART FOR THE WORLD</a:t>
            </a:r>
          </a:p>
          <a:p>
            <a:pPr algn="ctr"/>
            <a:r>
              <a:rPr lang="en-US" dirty="0" smtClean="0">
                <a:solidFill>
                  <a:srgbClr val="C2D3E8"/>
                </a:solidFill>
              </a:rPr>
              <a:t>PART 2: </a:t>
            </a:r>
            <a:r>
              <a:rPr lang="en-US" b="1" dirty="0" smtClean="0">
                <a:solidFill>
                  <a:srgbClr val="C2D3E8"/>
                </a:solidFill>
              </a:rPr>
              <a:t>SERVE</a:t>
            </a:r>
            <a:r>
              <a:rPr lang="en-US" dirty="0" smtClean="0">
                <a:solidFill>
                  <a:srgbClr val="C2D3E8"/>
                </a:solidFill>
              </a:rPr>
              <a:t> </a:t>
            </a:r>
            <a:r>
              <a:rPr lang="en-US" dirty="0">
                <a:solidFill>
                  <a:srgbClr val="C2D3E8"/>
                </a:solidFill>
              </a:rPr>
              <a:t>THE </a:t>
            </a:r>
            <a:r>
              <a:rPr lang="en-US" dirty="0" smtClean="0">
                <a:solidFill>
                  <a:srgbClr val="C2D3E8"/>
                </a:solidFill>
              </a:rPr>
              <a:t>LOST</a:t>
            </a:r>
            <a:endParaRPr lang="en-US" dirty="0">
              <a:solidFill>
                <a:srgbClr val="C2D3E8"/>
              </a:solidFill>
            </a:endParaRPr>
          </a:p>
          <a:p>
            <a:pPr algn="ctr"/>
            <a:endParaRPr lang="en-US" dirty="0">
              <a:solidFill>
                <a:srgbClr val="C2D3E8"/>
              </a:solidFill>
            </a:endParaRPr>
          </a:p>
        </p:txBody>
      </p:sp>
      <p:sp>
        <p:nvSpPr>
          <p:cNvPr id="3" name="Rectangle 2"/>
          <p:cNvSpPr/>
          <p:nvPr/>
        </p:nvSpPr>
        <p:spPr>
          <a:xfrm>
            <a:off x="3429000" y="133350"/>
            <a:ext cx="5791200" cy="5478423"/>
          </a:xfrm>
          <a:prstGeom prst="rect">
            <a:avLst/>
          </a:prstGeom>
        </p:spPr>
        <p:txBody>
          <a:bodyPr wrap="square">
            <a:spAutoFit/>
          </a:bodyPr>
          <a:lstStyle/>
          <a:p>
            <a:r>
              <a:rPr lang="en-US" sz="5400" b="1" dirty="0" smtClean="0">
                <a:solidFill>
                  <a:schemeClr val="accent5">
                    <a:lumMod val="40000"/>
                    <a:lumOff val="60000"/>
                  </a:schemeClr>
                </a:solidFill>
              </a:rPr>
              <a:t>DON’T </a:t>
            </a:r>
            <a:r>
              <a:rPr lang="en-US" sz="5400" b="1" dirty="0">
                <a:solidFill>
                  <a:schemeClr val="accent5">
                    <a:lumMod val="40000"/>
                    <a:lumOff val="60000"/>
                  </a:schemeClr>
                </a:solidFill>
              </a:rPr>
              <a:t>HIDE!</a:t>
            </a:r>
          </a:p>
          <a:p>
            <a:r>
              <a:rPr lang="en-US" sz="3200" dirty="0">
                <a:solidFill>
                  <a:schemeClr val="accent5">
                    <a:lumMod val="40000"/>
                    <a:lumOff val="60000"/>
                  </a:schemeClr>
                </a:solidFill>
              </a:rPr>
              <a:t> </a:t>
            </a:r>
            <a:r>
              <a:rPr lang="en-US" sz="3200" b="1" dirty="0" smtClean="0">
                <a:solidFill>
                  <a:schemeClr val="accent5">
                    <a:lumMod val="40000"/>
                    <a:lumOff val="60000"/>
                  </a:schemeClr>
                </a:solidFill>
              </a:rPr>
              <a:t>Read </a:t>
            </a:r>
            <a:r>
              <a:rPr lang="en-US" sz="3200" b="1" dirty="0">
                <a:solidFill>
                  <a:schemeClr val="accent5">
                    <a:lumMod val="40000"/>
                    <a:lumOff val="60000"/>
                  </a:schemeClr>
                </a:solidFill>
              </a:rPr>
              <a:t>Luke 10:30-32</a:t>
            </a:r>
            <a:r>
              <a:rPr lang="en-US" sz="3200" b="1" dirty="0" smtClean="0">
                <a:solidFill>
                  <a:schemeClr val="accent5">
                    <a:lumMod val="40000"/>
                    <a:lumOff val="60000"/>
                  </a:schemeClr>
                </a:solidFill>
              </a:rPr>
              <a:t>.</a:t>
            </a:r>
          </a:p>
          <a:p>
            <a:endParaRPr lang="en-US" dirty="0">
              <a:solidFill>
                <a:schemeClr val="accent5">
                  <a:lumMod val="40000"/>
                  <a:lumOff val="60000"/>
                </a:schemeClr>
              </a:solidFill>
            </a:endParaRPr>
          </a:p>
          <a:p>
            <a:pPr marL="514350" lvl="0" indent="-514350">
              <a:buFont typeface="+mj-lt"/>
              <a:buAutoNum type="arabicPeriod" startAt="2"/>
            </a:pPr>
            <a:r>
              <a:rPr lang="en-US" sz="2400" dirty="0">
                <a:solidFill>
                  <a:schemeClr val="accent5">
                    <a:lumMod val="40000"/>
                    <a:lumOff val="60000"/>
                  </a:schemeClr>
                </a:solidFill>
              </a:rPr>
              <a:t>The Priest and the Levite’s way of thinking: </a:t>
            </a:r>
          </a:p>
          <a:p>
            <a:pPr marL="342900" lvl="0" indent="-342900">
              <a:buFont typeface="Arial" panose="020B0604020202020204" pitchFamily="34" charset="0"/>
              <a:buChar char="•"/>
            </a:pPr>
            <a:r>
              <a:rPr lang="en-US" sz="2400" dirty="0">
                <a:solidFill>
                  <a:schemeClr val="accent5">
                    <a:lumMod val="40000"/>
                    <a:lumOff val="60000"/>
                  </a:schemeClr>
                </a:solidFill>
              </a:rPr>
              <a:t>“My agenda, and schedule are more important </a:t>
            </a:r>
            <a:r>
              <a:rPr lang="en-US" sz="2400" dirty="0" smtClean="0">
                <a:solidFill>
                  <a:schemeClr val="accent5">
                    <a:lumMod val="40000"/>
                    <a:lumOff val="60000"/>
                  </a:schemeClr>
                </a:solidFill>
              </a:rPr>
              <a:t>than                .”</a:t>
            </a:r>
            <a:endParaRPr lang="en-US" sz="2400" dirty="0">
              <a:solidFill>
                <a:schemeClr val="accent5">
                  <a:lumMod val="40000"/>
                  <a:lumOff val="60000"/>
                </a:schemeClr>
              </a:solidFill>
            </a:endParaRPr>
          </a:p>
          <a:p>
            <a:pPr marL="342900" lvl="0" indent="-342900">
              <a:buFont typeface="Arial" panose="020B0604020202020204" pitchFamily="34" charset="0"/>
              <a:buChar char="•"/>
            </a:pPr>
            <a:r>
              <a:rPr lang="en-US" sz="2400" dirty="0">
                <a:solidFill>
                  <a:schemeClr val="accent5">
                    <a:lumMod val="40000"/>
                    <a:lumOff val="60000"/>
                  </a:schemeClr>
                </a:solidFill>
              </a:rPr>
              <a:t>I am going out of my way to </a:t>
            </a:r>
            <a:r>
              <a:rPr lang="en-US" sz="2400" b="1" u="sng" dirty="0">
                <a:solidFill>
                  <a:schemeClr val="accent5">
                    <a:lumMod val="40000"/>
                    <a:lumOff val="60000"/>
                  </a:schemeClr>
                </a:solidFill>
              </a:rPr>
              <a:t>not</a:t>
            </a:r>
            <a:r>
              <a:rPr lang="en-US" sz="2400" dirty="0">
                <a:solidFill>
                  <a:schemeClr val="accent5">
                    <a:lumMod val="40000"/>
                    <a:lumOff val="60000"/>
                  </a:schemeClr>
                </a:solidFill>
              </a:rPr>
              <a:t> do the right thing. (“…other side of the road.”)</a:t>
            </a:r>
          </a:p>
          <a:p>
            <a:pPr marL="342900" lvl="0" indent="-342900">
              <a:buFont typeface="Arial" panose="020B0604020202020204" pitchFamily="34" charset="0"/>
              <a:buChar char="•"/>
            </a:pPr>
            <a:r>
              <a:rPr lang="en-US" sz="2400" dirty="0">
                <a:solidFill>
                  <a:schemeClr val="accent5">
                    <a:lumMod val="40000"/>
                    <a:lumOff val="60000"/>
                  </a:schemeClr>
                </a:solidFill>
              </a:rPr>
              <a:t>“The Harvest is plenty and the workers are few…” but are they </a:t>
            </a:r>
            <a:r>
              <a:rPr lang="en-US" sz="2400" dirty="0" smtClean="0">
                <a:solidFill>
                  <a:schemeClr val="accent5">
                    <a:lumMod val="40000"/>
                    <a:lumOff val="60000"/>
                  </a:schemeClr>
                </a:solidFill>
              </a:rPr>
              <a:t>                                     (</a:t>
            </a:r>
            <a:r>
              <a:rPr lang="en-US" sz="2400" dirty="0">
                <a:solidFill>
                  <a:schemeClr val="accent5">
                    <a:lumMod val="40000"/>
                    <a:lumOff val="60000"/>
                  </a:schemeClr>
                </a:solidFill>
              </a:rPr>
              <a:t>by choice)</a:t>
            </a:r>
          </a:p>
          <a:p>
            <a:r>
              <a:rPr lang="en-US" sz="3200" dirty="0">
                <a:solidFill>
                  <a:schemeClr val="accent5">
                    <a:lumMod val="40000"/>
                    <a:lumOff val="60000"/>
                  </a:schemeClr>
                </a:solidFill>
              </a:rPr>
              <a:t> </a:t>
            </a:r>
          </a:p>
        </p:txBody>
      </p:sp>
      <p:sp>
        <p:nvSpPr>
          <p:cNvPr id="5" name="Rectangle 4"/>
          <p:cNvSpPr/>
          <p:nvPr/>
        </p:nvSpPr>
        <p:spPr>
          <a:xfrm>
            <a:off x="5791682" y="2795885"/>
            <a:ext cx="1066318" cy="461665"/>
          </a:xfrm>
          <a:prstGeom prst="rect">
            <a:avLst/>
          </a:prstGeom>
        </p:spPr>
        <p:txBody>
          <a:bodyPr wrap="none">
            <a:spAutoFit/>
          </a:bodyPr>
          <a:lstStyle/>
          <a:p>
            <a:r>
              <a:rPr lang="en-US" sz="2400" b="1" u="sng" dirty="0">
                <a:solidFill>
                  <a:srgbClr val="FFFF00"/>
                </a:solidFill>
              </a:rPr>
              <a:t>people</a:t>
            </a:r>
            <a:endParaRPr lang="en-US" dirty="0">
              <a:solidFill>
                <a:srgbClr val="FFFF00"/>
              </a:solidFill>
            </a:endParaRPr>
          </a:p>
        </p:txBody>
      </p:sp>
      <p:sp>
        <p:nvSpPr>
          <p:cNvPr id="6" name="Rectangle 5"/>
          <p:cNvSpPr/>
          <p:nvPr/>
        </p:nvSpPr>
        <p:spPr>
          <a:xfrm>
            <a:off x="6324600" y="4248150"/>
            <a:ext cx="2610010" cy="461665"/>
          </a:xfrm>
          <a:prstGeom prst="rect">
            <a:avLst/>
          </a:prstGeom>
        </p:spPr>
        <p:txBody>
          <a:bodyPr wrap="none">
            <a:spAutoFit/>
          </a:bodyPr>
          <a:lstStyle/>
          <a:p>
            <a:r>
              <a:rPr lang="en-US" sz="2400" b="1" u="sng" dirty="0">
                <a:solidFill>
                  <a:srgbClr val="FFFF00"/>
                </a:solidFill>
              </a:rPr>
              <a:t>BLIND</a:t>
            </a:r>
            <a:r>
              <a:rPr lang="en-US" sz="2400" dirty="0">
                <a:solidFill>
                  <a:srgbClr val="FFFF00"/>
                </a:solidFill>
              </a:rPr>
              <a:t>, or </a:t>
            </a:r>
            <a:r>
              <a:rPr lang="en-US" sz="2400" b="1" u="sng" dirty="0" smtClean="0">
                <a:solidFill>
                  <a:srgbClr val="FFFF00"/>
                </a:solidFill>
              </a:rPr>
              <a:t>HIDING?</a:t>
            </a:r>
            <a:r>
              <a:rPr lang="en-US" sz="2400" dirty="0" smtClean="0">
                <a:solidFill>
                  <a:srgbClr val="FFFF00"/>
                </a:solidFill>
              </a:rPr>
              <a:t> </a:t>
            </a:r>
            <a:endParaRPr lang="en-US" dirty="0">
              <a:solidFill>
                <a:srgbClr val="FFFF00"/>
              </a:solidFill>
            </a:endParaRPr>
          </a:p>
        </p:txBody>
      </p:sp>
    </p:spTree>
    <p:extLst>
      <p:ext uri="{BB962C8B-B14F-4D97-AF65-F5344CB8AC3E}">
        <p14:creationId xmlns:p14="http://schemas.microsoft.com/office/powerpoint/2010/main" val="19692661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305" r="24402" b="19813"/>
          <a:stretch/>
        </p:blipFill>
        <p:spPr bwMode="auto">
          <a:xfrm>
            <a:off x="381000" y="104330"/>
            <a:ext cx="2743200" cy="19340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38125" y="1962150"/>
            <a:ext cx="3114675" cy="1015663"/>
          </a:xfrm>
          <a:prstGeom prst="rect">
            <a:avLst/>
          </a:prstGeom>
          <a:noFill/>
        </p:spPr>
        <p:txBody>
          <a:bodyPr wrap="square" rtlCol="0">
            <a:spAutoFit/>
          </a:bodyPr>
          <a:lstStyle/>
          <a:p>
            <a:pPr algn="ctr"/>
            <a:r>
              <a:rPr lang="en-US" sz="1400" dirty="0" smtClean="0">
                <a:solidFill>
                  <a:srgbClr val="C2D3E8"/>
                </a:solidFill>
              </a:rPr>
              <a:t>GOD’S PEOPLE FINDING GOD’S HEART FOR THE WORLD</a:t>
            </a:r>
          </a:p>
          <a:p>
            <a:pPr algn="ctr"/>
            <a:r>
              <a:rPr lang="en-US" dirty="0" smtClean="0">
                <a:solidFill>
                  <a:srgbClr val="C2D3E8"/>
                </a:solidFill>
              </a:rPr>
              <a:t>PART 2: </a:t>
            </a:r>
            <a:r>
              <a:rPr lang="en-US" b="1" dirty="0" smtClean="0">
                <a:solidFill>
                  <a:srgbClr val="C2D3E8"/>
                </a:solidFill>
              </a:rPr>
              <a:t>SERVE</a:t>
            </a:r>
            <a:r>
              <a:rPr lang="en-US" dirty="0" smtClean="0">
                <a:solidFill>
                  <a:srgbClr val="C2D3E8"/>
                </a:solidFill>
              </a:rPr>
              <a:t> </a:t>
            </a:r>
            <a:r>
              <a:rPr lang="en-US" dirty="0">
                <a:solidFill>
                  <a:srgbClr val="C2D3E8"/>
                </a:solidFill>
              </a:rPr>
              <a:t>THE </a:t>
            </a:r>
            <a:r>
              <a:rPr lang="en-US" dirty="0" smtClean="0">
                <a:solidFill>
                  <a:srgbClr val="C2D3E8"/>
                </a:solidFill>
              </a:rPr>
              <a:t>LOST</a:t>
            </a:r>
            <a:endParaRPr lang="en-US" dirty="0">
              <a:solidFill>
                <a:srgbClr val="C2D3E8"/>
              </a:solidFill>
            </a:endParaRPr>
          </a:p>
          <a:p>
            <a:pPr algn="ctr"/>
            <a:endParaRPr lang="en-US" dirty="0">
              <a:solidFill>
                <a:srgbClr val="C2D3E8"/>
              </a:solidFill>
            </a:endParaRPr>
          </a:p>
        </p:txBody>
      </p:sp>
      <p:sp>
        <p:nvSpPr>
          <p:cNvPr id="3" name="Rectangle 2"/>
          <p:cNvSpPr/>
          <p:nvPr/>
        </p:nvSpPr>
        <p:spPr>
          <a:xfrm>
            <a:off x="3429000" y="616327"/>
            <a:ext cx="5791200" cy="4493538"/>
          </a:xfrm>
          <a:prstGeom prst="rect">
            <a:avLst/>
          </a:prstGeom>
        </p:spPr>
        <p:txBody>
          <a:bodyPr wrap="square">
            <a:spAutoFit/>
          </a:bodyPr>
          <a:lstStyle/>
          <a:p>
            <a:r>
              <a:rPr lang="en-US" sz="5400" b="1" dirty="0" smtClean="0">
                <a:solidFill>
                  <a:schemeClr val="accent5">
                    <a:lumMod val="40000"/>
                    <a:lumOff val="60000"/>
                  </a:schemeClr>
                </a:solidFill>
              </a:rPr>
              <a:t>DON’T </a:t>
            </a:r>
            <a:r>
              <a:rPr lang="en-US" sz="5400" b="1" dirty="0">
                <a:solidFill>
                  <a:schemeClr val="accent5">
                    <a:lumMod val="40000"/>
                    <a:lumOff val="60000"/>
                  </a:schemeClr>
                </a:solidFill>
              </a:rPr>
              <a:t>HIDE!</a:t>
            </a:r>
          </a:p>
          <a:p>
            <a:r>
              <a:rPr lang="en-US" sz="3200" b="1" dirty="0" smtClean="0">
                <a:solidFill>
                  <a:schemeClr val="accent5">
                    <a:lumMod val="40000"/>
                    <a:lumOff val="60000"/>
                  </a:schemeClr>
                </a:solidFill>
              </a:rPr>
              <a:t>Read </a:t>
            </a:r>
            <a:r>
              <a:rPr lang="en-US" sz="3200" b="1" dirty="0">
                <a:solidFill>
                  <a:schemeClr val="accent5">
                    <a:lumMod val="40000"/>
                    <a:lumOff val="60000"/>
                  </a:schemeClr>
                </a:solidFill>
              </a:rPr>
              <a:t>Luke 10:33</a:t>
            </a:r>
            <a:r>
              <a:rPr lang="en-US" sz="3200" b="1" dirty="0" smtClean="0">
                <a:solidFill>
                  <a:schemeClr val="accent5">
                    <a:lumMod val="40000"/>
                    <a:lumOff val="60000"/>
                  </a:schemeClr>
                </a:solidFill>
              </a:rPr>
              <a:t>.</a:t>
            </a:r>
          </a:p>
          <a:p>
            <a:endParaRPr lang="en-US" sz="3200" dirty="0">
              <a:solidFill>
                <a:schemeClr val="accent5">
                  <a:lumMod val="40000"/>
                  <a:lumOff val="60000"/>
                </a:schemeClr>
              </a:solidFill>
            </a:endParaRPr>
          </a:p>
          <a:p>
            <a:pPr marL="457200" lvl="0" indent="-457200">
              <a:buFont typeface="+mj-lt"/>
              <a:buAutoNum type="arabicPeriod" startAt="3"/>
            </a:pPr>
            <a:r>
              <a:rPr lang="en-US" sz="2400" dirty="0">
                <a:solidFill>
                  <a:schemeClr val="accent5">
                    <a:lumMod val="40000"/>
                    <a:lumOff val="60000"/>
                  </a:schemeClr>
                </a:solidFill>
              </a:rPr>
              <a:t>The Samaritan’s way of thinking:</a:t>
            </a:r>
          </a:p>
          <a:p>
            <a:pPr marL="342900" lvl="0" indent="-342900">
              <a:buFont typeface="Arial" panose="020B0604020202020204" pitchFamily="34" charset="0"/>
              <a:buChar char="•"/>
            </a:pPr>
            <a:r>
              <a:rPr lang="en-US" sz="2400" dirty="0">
                <a:solidFill>
                  <a:schemeClr val="accent5">
                    <a:lumMod val="40000"/>
                    <a:lumOff val="60000"/>
                  </a:schemeClr>
                </a:solidFill>
              </a:rPr>
              <a:t>I will open my eyes to notice the </a:t>
            </a:r>
            <a:r>
              <a:rPr lang="en-US" sz="2400" dirty="0" smtClean="0">
                <a:solidFill>
                  <a:schemeClr val="accent5">
                    <a:lumMod val="40000"/>
                    <a:lumOff val="60000"/>
                  </a:schemeClr>
                </a:solidFill>
              </a:rPr>
              <a:t>               of </a:t>
            </a:r>
            <a:r>
              <a:rPr lang="en-US" sz="2400" dirty="0">
                <a:solidFill>
                  <a:schemeClr val="accent5">
                    <a:lumMod val="40000"/>
                    <a:lumOff val="60000"/>
                  </a:schemeClr>
                </a:solidFill>
              </a:rPr>
              <a:t>others.</a:t>
            </a:r>
          </a:p>
          <a:p>
            <a:pPr marL="342900" lvl="0" indent="-342900">
              <a:buFont typeface="Arial" panose="020B0604020202020204" pitchFamily="34" charset="0"/>
              <a:buChar char="•"/>
            </a:pPr>
            <a:r>
              <a:rPr lang="en-US" sz="2400" dirty="0">
                <a:solidFill>
                  <a:schemeClr val="accent5">
                    <a:lumMod val="40000"/>
                    <a:lumOff val="60000"/>
                  </a:schemeClr>
                </a:solidFill>
              </a:rPr>
              <a:t>I will </a:t>
            </a:r>
            <a:r>
              <a:rPr lang="en-US" sz="2400" dirty="0" smtClean="0">
                <a:solidFill>
                  <a:schemeClr val="accent5">
                    <a:lumMod val="40000"/>
                    <a:lumOff val="60000"/>
                  </a:schemeClr>
                </a:solidFill>
              </a:rPr>
              <a:t>            and </a:t>
            </a:r>
            <a:r>
              <a:rPr lang="en-US" sz="2400" dirty="0">
                <a:solidFill>
                  <a:schemeClr val="accent5">
                    <a:lumMod val="40000"/>
                    <a:lumOff val="60000"/>
                  </a:schemeClr>
                </a:solidFill>
              </a:rPr>
              <a:t>help.</a:t>
            </a:r>
          </a:p>
          <a:p>
            <a:pPr marL="342900" lvl="0" indent="-342900">
              <a:buFont typeface="Arial" panose="020B0604020202020204" pitchFamily="34" charset="0"/>
              <a:buChar char="•"/>
            </a:pPr>
            <a:r>
              <a:rPr lang="en-US" sz="2400" dirty="0">
                <a:solidFill>
                  <a:schemeClr val="accent5">
                    <a:lumMod val="40000"/>
                    <a:lumOff val="60000"/>
                  </a:schemeClr>
                </a:solidFill>
              </a:rPr>
              <a:t>I will care because compassion makes </a:t>
            </a:r>
            <a:r>
              <a:rPr lang="en-US" sz="2400" dirty="0" smtClean="0">
                <a:solidFill>
                  <a:schemeClr val="accent5">
                    <a:lumMod val="40000"/>
                    <a:lumOff val="60000"/>
                  </a:schemeClr>
                </a:solidFill>
              </a:rPr>
              <a:t>      	   for </a:t>
            </a:r>
            <a:r>
              <a:rPr lang="en-US" sz="2400" dirty="0">
                <a:solidFill>
                  <a:schemeClr val="accent5">
                    <a:lumMod val="40000"/>
                    <a:lumOff val="60000"/>
                  </a:schemeClr>
                </a:solidFill>
              </a:rPr>
              <a:t>others.</a:t>
            </a:r>
          </a:p>
          <a:p>
            <a:r>
              <a:rPr lang="en-US" sz="2400" dirty="0">
                <a:solidFill>
                  <a:schemeClr val="accent5">
                    <a:lumMod val="40000"/>
                    <a:lumOff val="60000"/>
                  </a:schemeClr>
                </a:solidFill>
              </a:rPr>
              <a:t> </a:t>
            </a:r>
          </a:p>
        </p:txBody>
      </p:sp>
      <p:sp>
        <p:nvSpPr>
          <p:cNvPr id="4" name="Rectangle 3"/>
          <p:cNvSpPr/>
          <p:nvPr/>
        </p:nvSpPr>
        <p:spPr>
          <a:xfrm>
            <a:off x="7889901" y="2795885"/>
            <a:ext cx="949299" cy="461665"/>
          </a:xfrm>
          <a:prstGeom prst="rect">
            <a:avLst/>
          </a:prstGeom>
        </p:spPr>
        <p:txBody>
          <a:bodyPr wrap="none">
            <a:spAutoFit/>
          </a:bodyPr>
          <a:lstStyle/>
          <a:p>
            <a:r>
              <a:rPr lang="en-US" sz="2400" b="1" u="sng" dirty="0">
                <a:solidFill>
                  <a:srgbClr val="FFFF00"/>
                </a:solidFill>
              </a:rPr>
              <a:t>needs</a:t>
            </a:r>
            <a:endParaRPr lang="en-US" dirty="0">
              <a:solidFill>
                <a:srgbClr val="FFFF00"/>
              </a:solidFill>
            </a:endParaRPr>
          </a:p>
        </p:txBody>
      </p:sp>
      <p:sp>
        <p:nvSpPr>
          <p:cNvPr id="6" name="Rectangle 5"/>
          <p:cNvSpPr/>
          <p:nvPr/>
        </p:nvSpPr>
        <p:spPr>
          <a:xfrm>
            <a:off x="4495800" y="3486150"/>
            <a:ext cx="739241" cy="461665"/>
          </a:xfrm>
          <a:prstGeom prst="rect">
            <a:avLst/>
          </a:prstGeom>
        </p:spPr>
        <p:txBody>
          <a:bodyPr wrap="none">
            <a:spAutoFit/>
          </a:bodyPr>
          <a:lstStyle/>
          <a:p>
            <a:r>
              <a:rPr lang="en-US" sz="2400" b="1" u="sng" dirty="0">
                <a:solidFill>
                  <a:srgbClr val="FFFF00"/>
                </a:solidFill>
              </a:rPr>
              <a:t>stop</a:t>
            </a:r>
            <a:endParaRPr lang="en-US" dirty="0">
              <a:solidFill>
                <a:srgbClr val="FFFF00"/>
              </a:solidFill>
            </a:endParaRPr>
          </a:p>
        </p:txBody>
      </p:sp>
      <p:sp>
        <p:nvSpPr>
          <p:cNvPr id="7" name="Rectangle 6"/>
          <p:cNvSpPr/>
          <p:nvPr/>
        </p:nvSpPr>
        <p:spPr>
          <a:xfrm>
            <a:off x="3807936" y="4248150"/>
            <a:ext cx="772969" cy="461665"/>
          </a:xfrm>
          <a:prstGeom prst="rect">
            <a:avLst/>
          </a:prstGeom>
        </p:spPr>
        <p:txBody>
          <a:bodyPr wrap="none">
            <a:spAutoFit/>
          </a:bodyPr>
          <a:lstStyle/>
          <a:p>
            <a:r>
              <a:rPr lang="en-US" sz="2400" b="1" u="sng" dirty="0">
                <a:solidFill>
                  <a:srgbClr val="FFFF00"/>
                </a:solidFill>
              </a:rPr>
              <a:t>time</a:t>
            </a:r>
            <a:endParaRPr lang="en-US" dirty="0">
              <a:solidFill>
                <a:srgbClr val="FFFF00"/>
              </a:solidFill>
            </a:endParaRPr>
          </a:p>
        </p:txBody>
      </p:sp>
    </p:spTree>
    <p:extLst>
      <p:ext uri="{BB962C8B-B14F-4D97-AF65-F5344CB8AC3E}">
        <p14:creationId xmlns:p14="http://schemas.microsoft.com/office/powerpoint/2010/main" val="19692661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305" r="24402" b="19813"/>
          <a:stretch/>
        </p:blipFill>
        <p:spPr bwMode="auto">
          <a:xfrm>
            <a:off x="381000" y="104330"/>
            <a:ext cx="2743200" cy="19340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38125" y="1962150"/>
            <a:ext cx="3114675" cy="1015663"/>
          </a:xfrm>
          <a:prstGeom prst="rect">
            <a:avLst/>
          </a:prstGeom>
          <a:noFill/>
        </p:spPr>
        <p:txBody>
          <a:bodyPr wrap="square" rtlCol="0">
            <a:spAutoFit/>
          </a:bodyPr>
          <a:lstStyle/>
          <a:p>
            <a:pPr algn="ctr"/>
            <a:r>
              <a:rPr lang="en-US" sz="1400" dirty="0" smtClean="0">
                <a:solidFill>
                  <a:srgbClr val="C2D3E8"/>
                </a:solidFill>
              </a:rPr>
              <a:t>GOD’S PEOPLE FINDING GOD’S HEART FOR THE WORLD</a:t>
            </a:r>
          </a:p>
          <a:p>
            <a:pPr algn="ctr"/>
            <a:r>
              <a:rPr lang="en-US" dirty="0" smtClean="0">
                <a:solidFill>
                  <a:srgbClr val="C2D3E8"/>
                </a:solidFill>
              </a:rPr>
              <a:t>PART 2: </a:t>
            </a:r>
            <a:r>
              <a:rPr lang="en-US" b="1" dirty="0" smtClean="0">
                <a:solidFill>
                  <a:srgbClr val="C2D3E8"/>
                </a:solidFill>
              </a:rPr>
              <a:t>SERVE</a:t>
            </a:r>
            <a:r>
              <a:rPr lang="en-US" dirty="0" smtClean="0">
                <a:solidFill>
                  <a:srgbClr val="C2D3E8"/>
                </a:solidFill>
              </a:rPr>
              <a:t> </a:t>
            </a:r>
            <a:r>
              <a:rPr lang="en-US" dirty="0">
                <a:solidFill>
                  <a:srgbClr val="C2D3E8"/>
                </a:solidFill>
              </a:rPr>
              <a:t>THE </a:t>
            </a:r>
            <a:r>
              <a:rPr lang="en-US" dirty="0" smtClean="0">
                <a:solidFill>
                  <a:srgbClr val="C2D3E8"/>
                </a:solidFill>
              </a:rPr>
              <a:t>LOST</a:t>
            </a:r>
            <a:endParaRPr lang="en-US" dirty="0">
              <a:solidFill>
                <a:srgbClr val="C2D3E8"/>
              </a:solidFill>
            </a:endParaRPr>
          </a:p>
          <a:p>
            <a:pPr algn="ctr"/>
            <a:endParaRPr lang="en-US" dirty="0">
              <a:solidFill>
                <a:srgbClr val="C2D3E8"/>
              </a:solidFill>
            </a:endParaRPr>
          </a:p>
        </p:txBody>
      </p:sp>
      <p:sp>
        <p:nvSpPr>
          <p:cNvPr id="3" name="Rectangle 2"/>
          <p:cNvSpPr/>
          <p:nvPr/>
        </p:nvSpPr>
        <p:spPr>
          <a:xfrm>
            <a:off x="3429000" y="616327"/>
            <a:ext cx="5791200" cy="3385542"/>
          </a:xfrm>
          <a:prstGeom prst="rect">
            <a:avLst/>
          </a:prstGeom>
        </p:spPr>
        <p:txBody>
          <a:bodyPr wrap="square">
            <a:spAutoFit/>
          </a:bodyPr>
          <a:lstStyle/>
          <a:p>
            <a:r>
              <a:rPr lang="en-US" sz="5400" b="1" dirty="0" smtClean="0">
                <a:solidFill>
                  <a:schemeClr val="accent5">
                    <a:lumMod val="40000"/>
                    <a:lumOff val="60000"/>
                  </a:schemeClr>
                </a:solidFill>
              </a:rPr>
              <a:t>DON’T </a:t>
            </a:r>
            <a:r>
              <a:rPr lang="en-US" sz="5400" b="1" dirty="0">
                <a:solidFill>
                  <a:schemeClr val="accent5">
                    <a:lumMod val="40000"/>
                    <a:lumOff val="60000"/>
                  </a:schemeClr>
                </a:solidFill>
              </a:rPr>
              <a:t>HIDE!</a:t>
            </a:r>
          </a:p>
          <a:p>
            <a:r>
              <a:rPr lang="en-US" sz="3200" b="1" dirty="0" smtClean="0">
                <a:solidFill>
                  <a:schemeClr val="accent5">
                    <a:lumMod val="40000"/>
                    <a:lumOff val="60000"/>
                  </a:schemeClr>
                </a:solidFill>
              </a:rPr>
              <a:t>Read </a:t>
            </a:r>
            <a:r>
              <a:rPr lang="en-US" sz="3200" b="1" dirty="0">
                <a:solidFill>
                  <a:schemeClr val="accent5">
                    <a:lumMod val="40000"/>
                    <a:lumOff val="60000"/>
                  </a:schemeClr>
                </a:solidFill>
              </a:rPr>
              <a:t>Luke 10:33</a:t>
            </a:r>
            <a:r>
              <a:rPr lang="en-US" sz="3200" b="1" dirty="0" smtClean="0">
                <a:solidFill>
                  <a:schemeClr val="accent5">
                    <a:lumMod val="40000"/>
                    <a:lumOff val="60000"/>
                  </a:schemeClr>
                </a:solidFill>
              </a:rPr>
              <a:t>.</a:t>
            </a:r>
          </a:p>
          <a:p>
            <a:endParaRPr lang="en-US" sz="3200" dirty="0">
              <a:solidFill>
                <a:schemeClr val="accent5">
                  <a:lumMod val="40000"/>
                  <a:lumOff val="60000"/>
                </a:schemeClr>
              </a:solidFill>
            </a:endParaRPr>
          </a:p>
          <a:p>
            <a:pPr marL="457200" lvl="0" indent="-457200">
              <a:buFont typeface="+mj-lt"/>
              <a:buAutoNum type="arabicPeriod" startAt="3"/>
            </a:pPr>
            <a:r>
              <a:rPr lang="en-US" sz="2400" dirty="0">
                <a:solidFill>
                  <a:schemeClr val="accent5">
                    <a:lumMod val="40000"/>
                    <a:lumOff val="60000"/>
                  </a:schemeClr>
                </a:solidFill>
              </a:rPr>
              <a:t>The Samaritan’s way of thinking:</a:t>
            </a:r>
          </a:p>
          <a:p>
            <a:r>
              <a:rPr lang="en-US" sz="2400" dirty="0">
                <a:solidFill>
                  <a:schemeClr val="accent5">
                    <a:lumMod val="40000"/>
                    <a:lumOff val="60000"/>
                  </a:schemeClr>
                </a:solidFill>
              </a:rPr>
              <a:t> </a:t>
            </a:r>
          </a:p>
          <a:p>
            <a:r>
              <a:rPr lang="en-US" sz="2400" dirty="0">
                <a:solidFill>
                  <a:schemeClr val="accent5">
                    <a:lumMod val="40000"/>
                    <a:lumOff val="60000"/>
                  </a:schemeClr>
                </a:solidFill>
              </a:rPr>
              <a:t>My neighbor is anyone, even the person </a:t>
            </a:r>
            <a:r>
              <a:rPr lang="en-US" sz="2400" dirty="0" smtClean="0">
                <a:solidFill>
                  <a:schemeClr val="accent5">
                    <a:lumMod val="40000"/>
                    <a:lumOff val="60000"/>
                  </a:schemeClr>
                </a:solidFill>
              </a:rPr>
              <a:t>I</a:t>
            </a:r>
            <a:endParaRPr lang="en-US" sz="2400" dirty="0">
              <a:solidFill>
                <a:schemeClr val="accent5">
                  <a:lumMod val="40000"/>
                  <a:lumOff val="60000"/>
                </a:schemeClr>
              </a:solidFill>
            </a:endParaRPr>
          </a:p>
          <a:p>
            <a:r>
              <a:rPr lang="en-US" sz="2400" i="1" dirty="0">
                <a:solidFill>
                  <a:schemeClr val="accent5">
                    <a:lumMod val="40000"/>
                    <a:lumOff val="60000"/>
                  </a:schemeClr>
                </a:solidFill>
              </a:rPr>
              <a:t> </a:t>
            </a:r>
            <a:endParaRPr lang="en-US" sz="2400" dirty="0">
              <a:solidFill>
                <a:schemeClr val="accent5">
                  <a:lumMod val="40000"/>
                  <a:lumOff val="60000"/>
                </a:schemeClr>
              </a:solidFill>
            </a:endParaRPr>
          </a:p>
        </p:txBody>
      </p:sp>
      <p:sp>
        <p:nvSpPr>
          <p:cNvPr id="4" name="Rectangle 3"/>
          <p:cNvSpPr/>
          <p:nvPr/>
        </p:nvSpPr>
        <p:spPr>
          <a:xfrm>
            <a:off x="3429000" y="3557885"/>
            <a:ext cx="1532407" cy="461665"/>
          </a:xfrm>
          <a:prstGeom prst="rect">
            <a:avLst/>
          </a:prstGeom>
        </p:spPr>
        <p:txBody>
          <a:bodyPr wrap="none">
            <a:spAutoFit/>
          </a:bodyPr>
          <a:lstStyle/>
          <a:p>
            <a:r>
              <a:rPr lang="en-US" sz="2400" b="1" u="sng" dirty="0">
                <a:solidFill>
                  <a:srgbClr val="FFFF00"/>
                </a:solidFill>
              </a:rPr>
              <a:t>don’t like.</a:t>
            </a:r>
            <a:r>
              <a:rPr lang="en-US" sz="2400" i="1" dirty="0">
                <a:solidFill>
                  <a:srgbClr val="FFFF00"/>
                </a:solidFill>
              </a:rPr>
              <a:t> </a:t>
            </a:r>
            <a:endParaRPr lang="en-US" dirty="0">
              <a:solidFill>
                <a:srgbClr val="FFFF00"/>
              </a:solidFill>
            </a:endParaRPr>
          </a:p>
        </p:txBody>
      </p:sp>
    </p:spTree>
    <p:extLst>
      <p:ext uri="{BB962C8B-B14F-4D97-AF65-F5344CB8AC3E}">
        <p14:creationId xmlns:p14="http://schemas.microsoft.com/office/powerpoint/2010/main" val="14058703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305" r="24402" b="19813"/>
          <a:stretch/>
        </p:blipFill>
        <p:spPr bwMode="auto">
          <a:xfrm>
            <a:off x="381000" y="104330"/>
            <a:ext cx="2743200" cy="19340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38125" y="1962150"/>
            <a:ext cx="3114675" cy="1015663"/>
          </a:xfrm>
          <a:prstGeom prst="rect">
            <a:avLst/>
          </a:prstGeom>
          <a:noFill/>
        </p:spPr>
        <p:txBody>
          <a:bodyPr wrap="square" rtlCol="0">
            <a:spAutoFit/>
          </a:bodyPr>
          <a:lstStyle/>
          <a:p>
            <a:pPr algn="ctr"/>
            <a:r>
              <a:rPr lang="en-US" sz="1400" dirty="0" smtClean="0">
                <a:solidFill>
                  <a:srgbClr val="C2D3E8"/>
                </a:solidFill>
              </a:rPr>
              <a:t>GOD’S PEOPLE FINDING GOD’S HEART FOR THE WORLD</a:t>
            </a:r>
          </a:p>
          <a:p>
            <a:pPr algn="ctr"/>
            <a:r>
              <a:rPr lang="en-US" dirty="0" smtClean="0">
                <a:solidFill>
                  <a:srgbClr val="C2D3E8"/>
                </a:solidFill>
              </a:rPr>
              <a:t>PART 2: </a:t>
            </a:r>
            <a:r>
              <a:rPr lang="en-US" b="1" dirty="0" smtClean="0">
                <a:solidFill>
                  <a:srgbClr val="C2D3E8"/>
                </a:solidFill>
              </a:rPr>
              <a:t>SERVE</a:t>
            </a:r>
            <a:r>
              <a:rPr lang="en-US" dirty="0" smtClean="0">
                <a:solidFill>
                  <a:srgbClr val="C2D3E8"/>
                </a:solidFill>
              </a:rPr>
              <a:t> </a:t>
            </a:r>
            <a:r>
              <a:rPr lang="en-US" dirty="0">
                <a:solidFill>
                  <a:srgbClr val="C2D3E8"/>
                </a:solidFill>
              </a:rPr>
              <a:t>THE </a:t>
            </a:r>
            <a:r>
              <a:rPr lang="en-US" dirty="0" smtClean="0">
                <a:solidFill>
                  <a:srgbClr val="C2D3E8"/>
                </a:solidFill>
              </a:rPr>
              <a:t>LOST</a:t>
            </a:r>
            <a:endParaRPr lang="en-US" dirty="0">
              <a:solidFill>
                <a:srgbClr val="C2D3E8"/>
              </a:solidFill>
            </a:endParaRPr>
          </a:p>
          <a:p>
            <a:pPr algn="ctr"/>
            <a:endParaRPr lang="en-US" dirty="0">
              <a:solidFill>
                <a:srgbClr val="C2D3E8"/>
              </a:solidFill>
            </a:endParaRPr>
          </a:p>
        </p:txBody>
      </p:sp>
      <p:sp>
        <p:nvSpPr>
          <p:cNvPr id="3" name="Rectangle 2"/>
          <p:cNvSpPr/>
          <p:nvPr/>
        </p:nvSpPr>
        <p:spPr>
          <a:xfrm>
            <a:off x="3429000" y="616327"/>
            <a:ext cx="5257800" cy="2893100"/>
          </a:xfrm>
          <a:prstGeom prst="rect">
            <a:avLst/>
          </a:prstGeom>
        </p:spPr>
        <p:txBody>
          <a:bodyPr wrap="square">
            <a:spAutoFit/>
          </a:bodyPr>
          <a:lstStyle/>
          <a:p>
            <a:r>
              <a:rPr lang="en-US" sz="5400" b="1" dirty="0" smtClean="0">
                <a:solidFill>
                  <a:schemeClr val="accent5">
                    <a:lumMod val="40000"/>
                    <a:lumOff val="60000"/>
                  </a:schemeClr>
                </a:solidFill>
              </a:rPr>
              <a:t>DON’T </a:t>
            </a:r>
            <a:r>
              <a:rPr lang="en-US" sz="5400" b="1" dirty="0">
                <a:solidFill>
                  <a:schemeClr val="accent5">
                    <a:lumMod val="40000"/>
                    <a:lumOff val="60000"/>
                  </a:schemeClr>
                </a:solidFill>
              </a:rPr>
              <a:t>HIDE!</a:t>
            </a:r>
          </a:p>
          <a:p>
            <a:r>
              <a:rPr lang="en-US" sz="3200" b="1" dirty="0" smtClean="0">
                <a:solidFill>
                  <a:schemeClr val="accent5">
                    <a:lumMod val="40000"/>
                    <a:lumOff val="60000"/>
                  </a:schemeClr>
                </a:solidFill>
              </a:rPr>
              <a:t>Read </a:t>
            </a:r>
            <a:r>
              <a:rPr lang="en-US" sz="3200" b="1" dirty="0">
                <a:solidFill>
                  <a:schemeClr val="accent5">
                    <a:lumMod val="40000"/>
                    <a:lumOff val="60000"/>
                  </a:schemeClr>
                </a:solidFill>
              </a:rPr>
              <a:t>Luke 10:33</a:t>
            </a:r>
            <a:r>
              <a:rPr lang="en-US" sz="3200" b="1" dirty="0" smtClean="0">
                <a:solidFill>
                  <a:schemeClr val="accent5">
                    <a:lumMod val="40000"/>
                    <a:lumOff val="60000"/>
                  </a:schemeClr>
                </a:solidFill>
              </a:rPr>
              <a:t>.</a:t>
            </a:r>
          </a:p>
          <a:p>
            <a:r>
              <a:rPr lang="en-US" sz="2400" dirty="0">
                <a:solidFill>
                  <a:schemeClr val="accent5">
                    <a:lumMod val="40000"/>
                    <a:lumOff val="60000"/>
                  </a:schemeClr>
                </a:solidFill>
              </a:rPr>
              <a:t> </a:t>
            </a:r>
          </a:p>
          <a:p>
            <a:r>
              <a:rPr lang="en-US" sz="2400" dirty="0" smtClean="0">
                <a:solidFill>
                  <a:schemeClr val="accent5">
                    <a:lumMod val="40000"/>
                    <a:lumOff val="60000"/>
                  </a:schemeClr>
                </a:solidFill>
              </a:rPr>
              <a:t>What </a:t>
            </a:r>
            <a:r>
              <a:rPr lang="en-US" sz="2400" dirty="0">
                <a:solidFill>
                  <a:schemeClr val="accent5">
                    <a:lumMod val="40000"/>
                    <a:lumOff val="60000"/>
                  </a:schemeClr>
                </a:solidFill>
              </a:rPr>
              <a:t>perspective does the world have of Christians?</a:t>
            </a:r>
          </a:p>
          <a:p>
            <a:endParaRPr lang="en-US" sz="2400" dirty="0">
              <a:solidFill>
                <a:schemeClr val="accent5">
                  <a:lumMod val="40000"/>
                  <a:lumOff val="60000"/>
                </a:schemeClr>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09550"/>
            <a:ext cx="3021012" cy="46368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25" y="514350"/>
            <a:ext cx="5592972" cy="4191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07021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randombar(horizontal)">
                                      <p:cBhvr>
                                        <p:cTn id="7" dur="500"/>
                                        <p:tgtEl>
                                          <p:spTgt spid="1028"/>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305" r="24402" b="19813"/>
          <a:stretch/>
        </p:blipFill>
        <p:spPr bwMode="auto">
          <a:xfrm>
            <a:off x="381000" y="104330"/>
            <a:ext cx="2743200" cy="19340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38125" y="1962150"/>
            <a:ext cx="3114675" cy="1015663"/>
          </a:xfrm>
          <a:prstGeom prst="rect">
            <a:avLst/>
          </a:prstGeom>
          <a:noFill/>
        </p:spPr>
        <p:txBody>
          <a:bodyPr wrap="square" rtlCol="0">
            <a:spAutoFit/>
          </a:bodyPr>
          <a:lstStyle/>
          <a:p>
            <a:pPr algn="ctr"/>
            <a:r>
              <a:rPr lang="en-US" sz="1400" dirty="0" smtClean="0">
                <a:solidFill>
                  <a:srgbClr val="C2D3E8"/>
                </a:solidFill>
              </a:rPr>
              <a:t>GOD’S PEOPLE FINDING GOD’S HEART FOR THE WORLD</a:t>
            </a:r>
          </a:p>
          <a:p>
            <a:pPr algn="ctr"/>
            <a:r>
              <a:rPr lang="en-US" dirty="0" smtClean="0">
                <a:solidFill>
                  <a:srgbClr val="C2D3E8"/>
                </a:solidFill>
              </a:rPr>
              <a:t>PART 2: </a:t>
            </a:r>
            <a:r>
              <a:rPr lang="en-US" b="1" dirty="0" smtClean="0">
                <a:solidFill>
                  <a:srgbClr val="C2D3E8"/>
                </a:solidFill>
              </a:rPr>
              <a:t>SERVE</a:t>
            </a:r>
            <a:r>
              <a:rPr lang="en-US" dirty="0" smtClean="0">
                <a:solidFill>
                  <a:srgbClr val="C2D3E8"/>
                </a:solidFill>
              </a:rPr>
              <a:t> </a:t>
            </a:r>
            <a:r>
              <a:rPr lang="en-US" dirty="0">
                <a:solidFill>
                  <a:srgbClr val="C2D3E8"/>
                </a:solidFill>
              </a:rPr>
              <a:t>THE </a:t>
            </a:r>
            <a:r>
              <a:rPr lang="en-US" dirty="0" smtClean="0">
                <a:solidFill>
                  <a:srgbClr val="C2D3E8"/>
                </a:solidFill>
              </a:rPr>
              <a:t>LOST</a:t>
            </a:r>
            <a:endParaRPr lang="en-US" dirty="0">
              <a:solidFill>
                <a:srgbClr val="C2D3E8"/>
              </a:solidFill>
            </a:endParaRPr>
          </a:p>
          <a:p>
            <a:pPr algn="ctr"/>
            <a:endParaRPr lang="en-US" dirty="0">
              <a:solidFill>
                <a:srgbClr val="C2D3E8"/>
              </a:solidFill>
            </a:endParaRPr>
          </a:p>
        </p:txBody>
      </p:sp>
      <p:sp>
        <p:nvSpPr>
          <p:cNvPr id="3" name="Rectangle 2"/>
          <p:cNvSpPr/>
          <p:nvPr/>
        </p:nvSpPr>
        <p:spPr>
          <a:xfrm>
            <a:off x="5486400" y="455593"/>
            <a:ext cx="3733800" cy="4462760"/>
          </a:xfrm>
          <a:prstGeom prst="rect">
            <a:avLst/>
          </a:prstGeom>
        </p:spPr>
        <p:txBody>
          <a:bodyPr wrap="square">
            <a:spAutoFit/>
          </a:bodyPr>
          <a:lstStyle/>
          <a:p>
            <a:r>
              <a:rPr lang="en-US" sz="2400" dirty="0">
                <a:solidFill>
                  <a:schemeClr val="accent5">
                    <a:lumMod val="40000"/>
                    <a:lumOff val="60000"/>
                  </a:schemeClr>
                </a:solidFill>
              </a:rPr>
              <a:t> </a:t>
            </a:r>
            <a:r>
              <a:rPr lang="en-US" sz="2000" i="1" dirty="0" smtClean="0">
                <a:solidFill>
                  <a:schemeClr val="accent5">
                    <a:lumMod val="40000"/>
                    <a:lumOff val="60000"/>
                  </a:schemeClr>
                </a:solidFill>
              </a:rPr>
              <a:t>“</a:t>
            </a:r>
            <a:r>
              <a:rPr lang="en-US" sz="2000" i="1" dirty="0">
                <a:solidFill>
                  <a:schemeClr val="accent5">
                    <a:lumMod val="40000"/>
                    <a:lumOff val="60000"/>
                  </a:schemeClr>
                </a:solidFill>
              </a:rPr>
              <a:t>Look at how they love one another. See how they love one another. They never fail to help the widows. They save orphans from those who would hurt them. If they have something, they give freely to those who have nothing. If they see a stranger, they take him home as though he were a brother." </a:t>
            </a:r>
            <a:endParaRPr lang="en-US" sz="2000" i="1" dirty="0" smtClean="0">
              <a:solidFill>
                <a:schemeClr val="accent5">
                  <a:lumMod val="40000"/>
                  <a:lumOff val="60000"/>
                </a:schemeClr>
              </a:solidFill>
            </a:endParaRPr>
          </a:p>
          <a:p>
            <a:endParaRPr lang="en-US" sz="2000" i="1" dirty="0">
              <a:solidFill>
                <a:schemeClr val="accent5">
                  <a:lumMod val="40000"/>
                  <a:lumOff val="60000"/>
                </a:schemeClr>
              </a:solidFill>
            </a:endParaRPr>
          </a:p>
          <a:p>
            <a:r>
              <a:rPr lang="en-US" sz="2000" i="1" dirty="0" smtClean="0">
                <a:solidFill>
                  <a:schemeClr val="accent5">
                    <a:lumMod val="40000"/>
                    <a:lumOff val="60000"/>
                  </a:schemeClr>
                </a:solidFill>
              </a:rPr>
              <a:t>Caesar </a:t>
            </a:r>
            <a:r>
              <a:rPr lang="en-US" sz="2000" i="1" dirty="0">
                <a:solidFill>
                  <a:schemeClr val="accent5">
                    <a:lumMod val="40000"/>
                    <a:lumOff val="60000"/>
                  </a:schemeClr>
                </a:solidFill>
              </a:rPr>
              <a:t>Hadrian; referring to Christians during his reign (117-138 AD</a:t>
            </a:r>
            <a:r>
              <a:rPr lang="en-US" sz="2000" i="1" dirty="0" smtClean="0">
                <a:solidFill>
                  <a:schemeClr val="accent5">
                    <a:lumMod val="40000"/>
                    <a:lumOff val="60000"/>
                  </a:schemeClr>
                </a:solidFill>
              </a:rPr>
              <a:t>)</a:t>
            </a:r>
            <a:endParaRPr lang="en-US" sz="2000" dirty="0">
              <a:solidFill>
                <a:schemeClr val="accent5">
                  <a:lumMod val="40000"/>
                  <a:lumOff val="60000"/>
                </a:schemeClr>
              </a:solidFill>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3626" y="813943"/>
            <a:ext cx="2036035" cy="35104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13343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3" r="2989"/>
          <a:stretch/>
        </p:blipFill>
        <p:spPr bwMode="auto">
          <a:xfrm>
            <a:off x="0" y="361950"/>
            <a:ext cx="9144000" cy="4285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0" y="1581150"/>
            <a:ext cx="2438400" cy="1323439"/>
          </a:xfrm>
          <a:prstGeom prst="rect">
            <a:avLst/>
          </a:prstGeom>
          <a:noFill/>
        </p:spPr>
        <p:txBody>
          <a:bodyPr wrap="square" rtlCol="0">
            <a:spAutoFit/>
          </a:bodyPr>
          <a:lstStyle/>
          <a:p>
            <a:pPr algn="ctr"/>
            <a:r>
              <a:rPr lang="en-US" sz="8000" b="1" dirty="0" smtClean="0">
                <a:solidFill>
                  <a:srgbClr val="FFFF00"/>
                </a:solidFill>
              </a:rPr>
              <a:t>PART</a:t>
            </a:r>
            <a:endParaRPr lang="en-US" sz="8000" b="1" dirty="0">
              <a:solidFill>
                <a:srgbClr val="FFFF00"/>
              </a:solidFill>
            </a:endParaRPr>
          </a:p>
        </p:txBody>
      </p:sp>
      <p:sp>
        <p:nvSpPr>
          <p:cNvPr id="4" name="TextBox 3"/>
          <p:cNvSpPr txBox="1"/>
          <p:nvPr/>
        </p:nvSpPr>
        <p:spPr>
          <a:xfrm>
            <a:off x="6477000" y="819150"/>
            <a:ext cx="2438400" cy="2646878"/>
          </a:xfrm>
          <a:prstGeom prst="rect">
            <a:avLst/>
          </a:prstGeom>
          <a:noFill/>
        </p:spPr>
        <p:txBody>
          <a:bodyPr wrap="square" rtlCol="0">
            <a:spAutoFit/>
          </a:bodyPr>
          <a:lstStyle/>
          <a:p>
            <a:pPr algn="ctr"/>
            <a:r>
              <a:rPr lang="en-US" sz="16600" b="1" dirty="0" smtClean="0">
                <a:solidFill>
                  <a:srgbClr val="FFFF00"/>
                </a:solidFill>
              </a:rPr>
              <a:t>2</a:t>
            </a:r>
            <a:endParaRPr lang="en-US" sz="16600" b="1" dirty="0">
              <a:solidFill>
                <a:srgbClr val="FFFF00"/>
              </a:solidFill>
            </a:endParaRPr>
          </a:p>
        </p:txBody>
      </p:sp>
    </p:spTree>
    <p:extLst>
      <p:ext uri="{BB962C8B-B14F-4D97-AF65-F5344CB8AC3E}">
        <p14:creationId xmlns:p14="http://schemas.microsoft.com/office/powerpoint/2010/main" val="2631926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et Servic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0"/>
            <a:ext cx="6858000" cy="5143500"/>
          </a:xfrm>
          <a:prstGeom prst="rect">
            <a:avLst/>
          </a:prstGeom>
        </p:spPr>
      </p:pic>
    </p:spTree>
    <p:extLst>
      <p:ext uri="{BB962C8B-B14F-4D97-AF65-F5344CB8AC3E}">
        <p14:creationId xmlns:p14="http://schemas.microsoft.com/office/powerpoint/2010/main" val="41042098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8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1482</TotalTime>
  <Words>195</Words>
  <Application>Microsoft Office PowerPoint</Application>
  <PresentationFormat>On-screen Show (16:9)</PresentationFormat>
  <Paragraphs>61</Paragraphs>
  <Slides>10</Slides>
  <Notes>0</Notes>
  <HiddenSlides>0</HiddenSlides>
  <MMClips>1</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Horne</dc:creator>
  <cp:lastModifiedBy>John Horne</cp:lastModifiedBy>
  <cp:revision>63</cp:revision>
  <dcterms:created xsi:type="dcterms:W3CDTF">2015-02-15T22:34:11Z</dcterms:created>
  <dcterms:modified xsi:type="dcterms:W3CDTF">2015-04-19T16:23:08Z</dcterms:modified>
</cp:coreProperties>
</file>