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732" y="-10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6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1" y="440056"/>
            <a:ext cx="5265421" cy="93611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3" y="440056"/>
            <a:ext cx="15557499" cy="93611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2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0"/>
            <a:ext cx="1243584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7"/>
            <a:ext cx="12435840" cy="180022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2" y="2560320"/>
            <a:ext cx="10411459" cy="724090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2" y="2560320"/>
            <a:ext cx="10411461" cy="724090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1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1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1"/>
            <a:ext cx="8178800" cy="702373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1"/>
            <a:ext cx="4813301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9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nset and the Earth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/>
          <a:stretch>
            <a:fillRect/>
          </a:stretch>
        </p:blipFill>
        <p:spPr bwMode="auto">
          <a:xfrm>
            <a:off x="-30480" y="1"/>
            <a:ext cx="14660880" cy="82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8292-EA28-4BD6-90B9-8E56C11A44D9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-1"/>
            <a:ext cx="14630400" cy="822960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25601" y="6515100"/>
            <a:ext cx="1130455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60958" tIns="60958" rIns="60958" bIns="60958" numCol="1" anchor="t" anchorCtr="0" compatLnSpc="1">
            <a:prstTxWarp prst="textNoShape">
              <a:avLst/>
            </a:prstTxWarp>
          </a:bodyPr>
          <a:lstStyle/>
          <a:p>
            <a:pPr algn="ctr" defTabSz="152393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E"/>
                </a:solidFill>
                <a:latin typeface="Skir" pitchFamily="2" charset="0"/>
                <a:cs typeface="Arial" pitchFamily="34" charset="0"/>
              </a:rPr>
              <a:t>Join us as we answer this question through a study of God’s Word.</a:t>
            </a:r>
          </a:p>
          <a:p>
            <a:pPr algn="ctr" defTabSz="152393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FFFFFE"/>
                </a:solidFill>
                <a:latin typeface="Skir" pitchFamily="2" charset="0"/>
                <a:cs typeface="Arial" pitchFamily="34" charset="0"/>
              </a:rPr>
              <a:t>Begins Sunday, MAY 31 at 10:30AM</a:t>
            </a:r>
          </a:p>
          <a:p>
            <a:pPr algn="ctr" defTabSz="152393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FFFFFE"/>
                </a:solidFill>
                <a:latin typeface="Skir" pitchFamily="2" charset="0"/>
                <a:cs typeface="Arial" pitchFamily="34" charset="0"/>
              </a:rPr>
              <a:t>Harvest Christian Fellowship</a:t>
            </a:r>
            <a:endParaRPr lang="en-US" altLang="en-US" sz="5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90937" y="1371601"/>
            <a:ext cx="10607463" cy="12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60958" tIns="60958" rIns="60958" bIns="60958" numCol="1" anchor="t" anchorCtr="0" compatLnSpc="1">
            <a:prstTxWarp prst="textNoShape">
              <a:avLst/>
            </a:prstTxWarp>
          </a:bodyPr>
          <a:lstStyle/>
          <a:p>
            <a:pPr algn="ctr" defTabSz="152393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dirty="0">
                <a:solidFill>
                  <a:srgbClr val="FFFFFE"/>
                </a:solidFill>
                <a:latin typeface="Coalition" pitchFamily="2" charset="0"/>
                <a:cs typeface="Arial" pitchFamily="34" charset="0"/>
              </a:rPr>
              <a:t>WHO IS GOD?</a:t>
            </a:r>
            <a:endParaRPr lang="en-US" altLang="en-US" sz="7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9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0574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HE IS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0574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I AM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026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__________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95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eternal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302603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________ to enjoy eternity with Him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1295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invited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39860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I Timothy 1:16, 17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0574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HE IS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0574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I AM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026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__________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295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unchanging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302603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Loved by Him ________ from day to day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20646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Skir" pitchFamily="2" charset="0"/>
              </a:rPr>
              <a:t>t</a:t>
            </a:r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he same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39860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Hebrews 1:10-12; 13:8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8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0574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HE IS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0574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I AM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026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__________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295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Holy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30260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________ Holy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1295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declared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39860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I Samuel 2:2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0" y="822960"/>
            <a:ext cx="7620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bg1"/>
                </a:solidFill>
                <a:latin typeface="Coalition" pitchFamily="2" charset="0"/>
              </a:rPr>
              <a:t>HE IS</a:t>
            </a:r>
            <a:endParaRPr lang="en-US" sz="16600" dirty="0">
              <a:solidFill>
                <a:schemeClr val="bg1"/>
              </a:solidFill>
              <a:latin typeface="Coali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0"/>
            <a:ext cx="14782800" cy="845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33350"/>
            <a:ext cx="6267450" cy="796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2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0" y="822960"/>
            <a:ext cx="7620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bg1"/>
                </a:solidFill>
                <a:latin typeface="Coalition" pitchFamily="2" charset="0"/>
              </a:rPr>
              <a:t>HE IS</a:t>
            </a:r>
            <a:endParaRPr lang="en-US" sz="16600" dirty="0">
              <a:solidFill>
                <a:schemeClr val="bg1"/>
              </a:solidFill>
              <a:latin typeface="Coali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0574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HE IS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0574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I AM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3788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371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Infinite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800" y="1371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Finite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1371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0574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HE IS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0574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I AM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371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3716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Creator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3716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His special creation (not a random ________)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7000" y="2848927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evolution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39860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Genesis 1:1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0574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HE IS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0574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I AM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3026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__________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95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All Knowing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30260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 to him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1295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special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39860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Psalms 139: 1-6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0574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HE IS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0574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I AM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3026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__________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295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All Present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302603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Never _______ with Him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13026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alone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39860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Psalms 139: 7-12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0574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HE IS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0574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I AM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3026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____________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295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All Powerful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30260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 with Him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13026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safe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39860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Revelation 4:8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0574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HE IS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0574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alition" pitchFamily="2" charset="0"/>
              </a:rPr>
              <a:t>I AM</a:t>
            </a:r>
            <a:endParaRPr lang="en-US" sz="60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026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__________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95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Sovereign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302603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Someone with a ________ and a plan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20646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purpose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39860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Skir" pitchFamily="2" charset="0"/>
              </a:rPr>
              <a:t>Romans 8:28</a:t>
            </a:r>
            <a:endParaRPr lang="en-US" sz="4800" dirty="0">
              <a:solidFill>
                <a:schemeClr val="bg1"/>
              </a:solidFill>
              <a:latin typeface="Ski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167</Words>
  <Application>Microsoft Office PowerPoint</Application>
  <PresentationFormat>Custom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John Horne</cp:lastModifiedBy>
  <cp:revision>7</cp:revision>
  <dcterms:created xsi:type="dcterms:W3CDTF">2013-04-21T12:53:47Z</dcterms:created>
  <dcterms:modified xsi:type="dcterms:W3CDTF">2015-06-07T15:31:09Z</dcterms:modified>
</cp:coreProperties>
</file>