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60" r:id="rId4"/>
    <p:sldId id="258" r:id="rId5"/>
    <p:sldId id="259"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144" y="-112"/>
      </p:cViewPr>
      <p:guideLst>
        <p:guide orient="horz" pos="1620"/>
        <p:guide pos="2880"/>
      </p:guideLst>
    </p:cSldViewPr>
  </p:slideViewPr>
  <p:notesTextViewPr>
    <p:cViewPr>
      <p:scale>
        <a:sx n="100" d="100"/>
        <a:sy n="100" d="100"/>
      </p:scale>
      <p:origin x="0" y="0"/>
    </p:cViewPr>
  </p:notesTextViewPr>
  <p:sorterViewPr>
    <p:cViewPr>
      <p:scale>
        <a:sx n="158" d="100"/>
        <a:sy n="158"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840CEC-8C49-2043-B493-8E83B94CDC51}" type="datetimeFigureOut">
              <a:rPr lang="en-US" smtClean="0"/>
              <a:t>7/12/15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2AB6DF-1E10-6D48-AFF3-35F6EECE0F77}" type="slidenum">
              <a:rPr lang="en-US" smtClean="0"/>
              <a:t>‹#›</a:t>
            </a:fld>
            <a:endParaRPr lang="en-US"/>
          </a:p>
        </p:txBody>
      </p:sp>
    </p:spTree>
    <p:extLst>
      <p:ext uri="{BB962C8B-B14F-4D97-AF65-F5344CB8AC3E}">
        <p14:creationId xmlns:p14="http://schemas.microsoft.com/office/powerpoint/2010/main" val="23816592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033FFB-D075-7346-AB49-32E721441270}" type="datetimeFigureOut">
              <a:rPr lang="en-US" smtClean="0"/>
              <a:t>7/12/15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124685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033FFB-D075-7346-AB49-32E721441270}" type="datetimeFigureOut">
              <a:rPr lang="en-US" smtClean="0"/>
              <a:t>7/12/15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2677833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033FFB-D075-7346-AB49-32E721441270}" type="datetimeFigureOut">
              <a:rPr lang="en-US" smtClean="0"/>
              <a:t>7/12/15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291229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033FFB-D075-7346-AB49-32E721441270}" type="datetimeFigureOut">
              <a:rPr lang="en-US" smtClean="0"/>
              <a:t>7/12/15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326926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33FFB-D075-7346-AB49-32E721441270}" type="datetimeFigureOut">
              <a:rPr lang="en-US" smtClean="0"/>
              <a:t>7/12/15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2681378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033FFB-D075-7346-AB49-32E721441270}" type="datetimeFigureOut">
              <a:rPr lang="en-US" smtClean="0"/>
              <a:t>7/12/15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115272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033FFB-D075-7346-AB49-32E721441270}" type="datetimeFigureOut">
              <a:rPr lang="en-US" smtClean="0"/>
              <a:t>7/12/15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206735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033FFB-D075-7346-AB49-32E721441270}" type="datetimeFigureOut">
              <a:rPr lang="en-US" smtClean="0"/>
              <a:t>7/12/15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236498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33FFB-D075-7346-AB49-32E721441270}" type="datetimeFigureOut">
              <a:rPr lang="en-US" smtClean="0"/>
              <a:t>7/12/15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122701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33FFB-D075-7346-AB49-32E721441270}" type="datetimeFigureOut">
              <a:rPr lang="en-US" smtClean="0"/>
              <a:t>7/12/15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121447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33FFB-D075-7346-AB49-32E721441270}" type="datetimeFigureOut">
              <a:rPr lang="en-US" smtClean="0"/>
              <a:t>7/12/15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462AC-198C-B146-BDCB-D1D292690F4C}" type="slidenum">
              <a:rPr lang="en-US" smtClean="0"/>
              <a:t>‹#›</a:t>
            </a:fld>
            <a:endParaRPr lang="en-US"/>
          </a:p>
        </p:txBody>
      </p:sp>
    </p:spTree>
    <p:extLst>
      <p:ext uri="{BB962C8B-B14F-4D97-AF65-F5344CB8AC3E}">
        <p14:creationId xmlns:p14="http://schemas.microsoft.com/office/powerpoint/2010/main" val="34611950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A033FFB-D075-7346-AB49-32E721441270}" type="datetimeFigureOut">
              <a:rPr lang="en-US" smtClean="0"/>
              <a:t>7/12/15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A8462AC-198C-B146-BDCB-D1D292690F4C}" type="slidenum">
              <a:rPr lang="en-US" smtClean="0"/>
              <a:t>‹#›</a:t>
            </a:fld>
            <a:endParaRPr lang="en-US"/>
          </a:p>
        </p:txBody>
      </p:sp>
    </p:spTree>
    <p:extLst>
      <p:ext uri="{BB962C8B-B14F-4D97-AF65-F5344CB8AC3E}">
        <p14:creationId xmlns:p14="http://schemas.microsoft.com/office/powerpoint/2010/main" val="13670541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652" y="5035"/>
            <a:ext cx="8735984" cy="4001096"/>
          </a:xfrm>
          <a:prstGeom prst="rect">
            <a:avLst/>
          </a:prstGeom>
        </p:spPr>
        <p:txBody>
          <a:bodyPr wrap="square">
            <a:spAutoFit/>
          </a:bodyPr>
          <a:lstStyle/>
          <a:p>
            <a:pPr algn="ctr"/>
            <a:r>
              <a:rPr lang="en-US" sz="2800" b="1" dirty="0"/>
              <a:t>God Bless America</a:t>
            </a:r>
            <a:endParaRPr lang="en-US" sz="2800" dirty="0"/>
          </a:p>
          <a:p>
            <a:pPr algn="ctr"/>
            <a:r>
              <a:rPr lang="en-US" sz="2800" b="1" dirty="0"/>
              <a:t> </a:t>
            </a:r>
            <a:endParaRPr lang="en-US" sz="2800" dirty="0"/>
          </a:p>
          <a:p>
            <a:r>
              <a:rPr lang="en-US" b="1" dirty="0"/>
              <a:t>II Chronicles 7:14 </a:t>
            </a:r>
            <a:r>
              <a:rPr lang="en-US" i="1" dirty="0"/>
              <a:t>“and if My people who are called by My name will </a:t>
            </a:r>
            <a:r>
              <a:rPr lang="en-US" i="1" dirty="0">
                <a:solidFill>
                  <a:srgbClr val="FFFF00"/>
                </a:solidFill>
              </a:rPr>
              <a:t>humble</a:t>
            </a:r>
            <a:r>
              <a:rPr lang="en-US" i="1" dirty="0"/>
              <a:t> themselves and </a:t>
            </a:r>
            <a:r>
              <a:rPr lang="en-US" i="1" dirty="0">
                <a:solidFill>
                  <a:srgbClr val="FFFF00"/>
                </a:solidFill>
              </a:rPr>
              <a:t>pray</a:t>
            </a:r>
            <a:r>
              <a:rPr lang="en-US" i="1" dirty="0"/>
              <a:t>, and </a:t>
            </a:r>
            <a:r>
              <a:rPr lang="en-US" i="1" dirty="0">
                <a:solidFill>
                  <a:srgbClr val="FFFF00"/>
                </a:solidFill>
              </a:rPr>
              <a:t>seek</a:t>
            </a:r>
            <a:r>
              <a:rPr lang="en-US" i="1" dirty="0"/>
              <a:t> My face and </a:t>
            </a:r>
            <a:r>
              <a:rPr lang="en-US" i="1" dirty="0">
                <a:solidFill>
                  <a:srgbClr val="FFFF00"/>
                </a:solidFill>
              </a:rPr>
              <a:t>turn</a:t>
            </a:r>
            <a:r>
              <a:rPr lang="en-US" i="1" dirty="0"/>
              <a:t> from their wicked ways, then I will hear from heaven, will forgive their sin, and will heal their land.</a:t>
            </a:r>
            <a:r>
              <a:rPr lang="en-US" i="1" dirty="0" smtClean="0"/>
              <a:t>”</a:t>
            </a:r>
          </a:p>
          <a:p>
            <a:endParaRPr lang="en-US" dirty="0"/>
          </a:p>
          <a:p>
            <a:r>
              <a:rPr lang="en-US" b="1" dirty="0">
                <a:solidFill>
                  <a:srgbClr val="FFFF00"/>
                </a:solidFill>
              </a:rPr>
              <a:t>God’s requirements for His blessing:</a:t>
            </a:r>
            <a:endParaRPr lang="en-US" dirty="0">
              <a:solidFill>
                <a:srgbClr val="FFFF00"/>
              </a:solidFill>
            </a:endParaRPr>
          </a:p>
          <a:p>
            <a:r>
              <a:rPr lang="en-US" b="1" dirty="0"/>
              <a:t> </a:t>
            </a:r>
            <a:endParaRPr lang="en-US" dirty="0"/>
          </a:p>
          <a:p>
            <a:pPr marL="342900" lvl="0" indent="-342900">
              <a:buAutoNum type="arabicPeriod"/>
            </a:pPr>
            <a:r>
              <a:rPr lang="en-US" b="1" dirty="0" smtClean="0"/>
              <a:t>__________.</a:t>
            </a:r>
          </a:p>
          <a:p>
            <a:pPr marL="342900" lvl="0" indent="-342900">
              <a:buAutoNum type="arabicPeriod"/>
            </a:pPr>
            <a:endParaRPr lang="en-US" dirty="0"/>
          </a:p>
          <a:p>
            <a:r>
              <a:rPr lang="en-US" b="1" dirty="0"/>
              <a:t>Proverbs 11:2 </a:t>
            </a:r>
            <a:r>
              <a:rPr lang="en-US" i="1" dirty="0"/>
              <a:t>“When pride comes, then comes dishonor, but with the humble is wisdom.</a:t>
            </a:r>
            <a:r>
              <a:rPr lang="en-US" i="1" dirty="0" smtClean="0"/>
              <a:t>”</a:t>
            </a:r>
          </a:p>
          <a:p>
            <a:endParaRPr lang="en-US" dirty="0"/>
          </a:p>
          <a:p>
            <a:r>
              <a:rPr lang="en-US" b="1" dirty="0"/>
              <a:t>James 4:10  </a:t>
            </a:r>
            <a:r>
              <a:rPr lang="en-US" i="1" dirty="0"/>
              <a:t>“Humble yourselves in the presence of the Lord, and He will exalt you.”</a:t>
            </a:r>
            <a:endParaRPr lang="en-US" dirty="0"/>
          </a:p>
        </p:txBody>
      </p:sp>
      <p:sp>
        <p:nvSpPr>
          <p:cNvPr id="6" name="TextBox 5"/>
          <p:cNvSpPr txBox="1"/>
          <p:nvPr/>
        </p:nvSpPr>
        <p:spPr>
          <a:xfrm>
            <a:off x="213652" y="2456765"/>
            <a:ext cx="1899127" cy="369332"/>
          </a:xfrm>
          <a:prstGeom prst="rect">
            <a:avLst/>
          </a:prstGeom>
          <a:noFill/>
        </p:spPr>
        <p:txBody>
          <a:bodyPr wrap="square" rtlCol="0">
            <a:spAutoFit/>
          </a:bodyPr>
          <a:lstStyle/>
          <a:p>
            <a:pPr algn="ctr"/>
            <a:r>
              <a:rPr lang="en-US" b="1" dirty="0" smtClean="0">
                <a:solidFill>
                  <a:srgbClr val="FFFF00"/>
                </a:solidFill>
              </a:rPr>
              <a:t>Humility</a:t>
            </a:r>
            <a:endParaRPr lang="en-US" b="1" dirty="0">
              <a:solidFill>
                <a:srgbClr val="FFFF00"/>
              </a:solidFill>
            </a:endParaRPr>
          </a:p>
        </p:txBody>
      </p:sp>
    </p:spTree>
    <p:extLst>
      <p:ext uri="{BB962C8B-B14F-4D97-AF65-F5344CB8AC3E}">
        <p14:creationId xmlns:p14="http://schemas.microsoft.com/office/powerpoint/2010/main" val="2110820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652" y="5035"/>
            <a:ext cx="8735984" cy="4955203"/>
          </a:xfrm>
          <a:prstGeom prst="rect">
            <a:avLst/>
          </a:prstGeom>
        </p:spPr>
        <p:txBody>
          <a:bodyPr wrap="square">
            <a:spAutoFit/>
          </a:bodyPr>
          <a:lstStyle/>
          <a:p>
            <a:pPr algn="ctr"/>
            <a:r>
              <a:rPr lang="en-US" sz="2800" b="1" dirty="0"/>
              <a:t>God Bless </a:t>
            </a:r>
            <a:r>
              <a:rPr lang="en-US" sz="2800" b="1" dirty="0" smtClean="0"/>
              <a:t>America</a:t>
            </a:r>
            <a:r>
              <a:rPr lang="en-US" sz="2800" b="1" dirty="0"/>
              <a:t> </a:t>
            </a:r>
            <a:endParaRPr lang="en-US" sz="2800" dirty="0"/>
          </a:p>
          <a:p>
            <a:r>
              <a:rPr lang="en-US" b="1" dirty="0"/>
              <a:t>II Chronicles 7:14 </a:t>
            </a:r>
            <a:r>
              <a:rPr lang="en-US" i="1" dirty="0"/>
              <a:t>“and if My people who are called by My name will </a:t>
            </a:r>
            <a:r>
              <a:rPr lang="en-US" i="1" dirty="0">
                <a:solidFill>
                  <a:srgbClr val="FFFF00"/>
                </a:solidFill>
              </a:rPr>
              <a:t>humble</a:t>
            </a:r>
            <a:r>
              <a:rPr lang="en-US" i="1" dirty="0"/>
              <a:t> themselves and </a:t>
            </a:r>
            <a:r>
              <a:rPr lang="en-US" i="1" dirty="0">
                <a:solidFill>
                  <a:srgbClr val="FFFF00"/>
                </a:solidFill>
              </a:rPr>
              <a:t>pray</a:t>
            </a:r>
            <a:r>
              <a:rPr lang="en-US" i="1" dirty="0"/>
              <a:t>, and </a:t>
            </a:r>
            <a:r>
              <a:rPr lang="en-US" i="1" dirty="0">
                <a:solidFill>
                  <a:srgbClr val="FFFF00"/>
                </a:solidFill>
              </a:rPr>
              <a:t>seek</a:t>
            </a:r>
            <a:r>
              <a:rPr lang="en-US" i="1" dirty="0"/>
              <a:t> My face and </a:t>
            </a:r>
            <a:r>
              <a:rPr lang="en-US" i="1" dirty="0">
                <a:solidFill>
                  <a:srgbClr val="FFFF00"/>
                </a:solidFill>
              </a:rPr>
              <a:t>turn</a:t>
            </a:r>
            <a:r>
              <a:rPr lang="en-US" i="1" dirty="0"/>
              <a:t> from their wicked ways, then I will hear from heaven, will forgive their sin, and will heal their land.”</a:t>
            </a:r>
            <a:endParaRPr lang="en-US" dirty="0"/>
          </a:p>
          <a:p>
            <a:r>
              <a:rPr lang="en-US" b="1" dirty="0">
                <a:solidFill>
                  <a:srgbClr val="FFFF00"/>
                </a:solidFill>
              </a:rPr>
              <a:t>God’s requirements for His blessing</a:t>
            </a:r>
            <a:r>
              <a:rPr lang="en-US" b="1" dirty="0" smtClean="0">
                <a:solidFill>
                  <a:srgbClr val="FFFF00"/>
                </a:solidFill>
              </a:rPr>
              <a:t>:</a:t>
            </a:r>
          </a:p>
          <a:p>
            <a:endParaRPr lang="en-US" dirty="0">
              <a:solidFill>
                <a:srgbClr val="FFFF00"/>
              </a:solidFill>
            </a:endParaRPr>
          </a:p>
          <a:p>
            <a:pPr lvl="0"/>
            <a:r>
              <a:rPr lang="en-US" b="1" dirty="0"/>
              <a:t> </a:t>
            </a:r>
            <a:r>
              <a:rPr lang="en-US" b="1" dirty="0" smtClean="0"/>
              <a:t>2. ___________</a:t>
            </a:r>
            <a:r>
              <a:rPr lang="en-US" b="1" dirty="0"/>
              <a:t>.</a:t>
            </a:r>
            <a:endParaRPr lang="en-US" dirty="0"/>
          </a:p>
          <a:p>
            <a:r>
              <a:rPr lang="en-US" b="1" dirty="0"/>
              <a:t>Daniel 6:5 &amp; 10-   </a:t>
            </a:r>
            <a:r>
              <a:rPr lang="en-US" dirty="0"/>
              <a:t>5</a:t>
            </a:r>
            <a:r>
              <a:rPr lang="en-US" b="1" dirty="0"/>
              <a:t> </a:t>
            </a:r>
            <a:r>
              <a:rPr lang="en-US" i="1" dirty="0"/>
              <a:t>“Then these men said, “We shall not find any ground of accusation against this Daniel unless we find it against him with regard to the law of his God.” </a:t>
            </a:r>
            <a:r>
              <a:rPr lang="en-US" dirty="0"/>
              <a:t>10</a:t>
            </a:r>
            <a:r>
              <a:rPr lang="en-US" i="1" dirty="0"/>
              <a:t> </a:t>
            </a:r>
            <a:r>
              <a:rPr lang="en-US" b="1" dirty="0"/>
              <a:t> </a:t>
            </a:r>
            <a:r>
              <a:rPr lang="en-US" i="1" dirty="0"/>
              <a:t>“Now when Daniel knew that the document was signed, he entered his house (now in his roof chamber he had windows open toward Jerusalem); and he continued kneeling on his knees three times a day, </a:t>
            </a:r>
            <a:r>
              <a:rPr lang="en-US" i="1" dirty="0">
                <a:solidFill>
                  <a:srgbClr val="FFFF00"/>
                </a:solidFill>
              </a:rPr>
              <a:t>praying and giving thanks before His God</a:t>
            </a:r>
            <a:r>
              <a:rPr lang="en-US" i="1" dirty="0"/>
              <a:t>, as he had been doing previously.”</a:t>
            </a:r>
            <a:endParaRPr lang="en-US" dirty="0"/>
          </a:p>
          <a:p>
            <a:r>
              <a:rPr lang="en-US" b="1" dirty="0"/>
              <a:t> </a:t>
            </a:r>
            <a:endParaRPr lang="en-US" dirty="0"/>
          </a:p>
          <a:p>
            <a:r>
              <a:rPr lang="en-US" b="1" dirty="0"/>
              <a:t>I John 5:14  </a:t>
            </a:r>
            <a:r>
              <a:rPr lang="en-US" i="1" dirty="0"/>
              <a:t>“And this is the confidence which we have before Him, that, if we ask anything </a:t>
            </a:r>
            <a:r>
              <a:rPr lang="en-US" i="1" dirty="0">
                <a:solidFill>
                  <a:srgbClr val="FFFF00"/>
                </a:solidFill>
              </a:rPr>
              <a:t>according to His will</a:t>
            </a:r>
            <a:r>
              <a:rPr lang="en-US" i="1" dirty="0"/>
              <a:t>, He hears us.”</a:t>
            </a:r>
            <a:endParaRPr lang="en-US" dirty="0"/>
          </a:p>
          <a:p>
            <a:endParaRPr lang="en-US" dirty="0"/>
          </a:p>
        </p:txBody>
      </p:sp>
      <p:sp>
        <p:nvSpPr>
          <p:cNvPr id="3" name="TextBox 2"/>
          <p:cNvSpPr txBox="1"/>
          <p:nvPr/>
        </p:nvSpPr>
        <p:spPr>
          <a:xfrm>
            <a:off x="581608" y="1744667"/>
            <a:ext cx="1234432" cy="369332"/>
          </a:xfrm>
          <a:prstGeom prst="rect">
            <a:avLst/>
          </a:prstGeom>
          <a:noFill/>
        </p:spPr>
        <p:txBody>
          <a:bodyPr wrap="square" rtlCol="0">
            <a:spAutoFit/>
          </a:bodyPr>
          <a:lstStyle/>
          <a:p>
            <a:pPr algn="ctr"/>
            <a:r>
              <a:rPr lang="en-US" b="1" dirty="0" smtClean="0">
                <a:solidFill>
                  <a:srgbClr val="FFFF00"/>
                </a:solidFill>
              </a:rPr>
              <a:t>Prayer</a:t>
            </a:r>
            <a:endParaRPr lang="en-US" b="1" dirty="0">
              <a:solidFill>
                <a:srgbClr val="FFFF00"/>
              </a:solidFill>
            </a:endParaRPr>
          </a:p>
        </p:txBody>
      </p:sp>
    </p:spTree>
    <p:extLst>
      <p:ext uri="{BB962C8B-B14F-4D97-AF65-F5344CB8AC3E}">
        <p14:creationId xmlns:p14="http://schemas.microsoft.com/office/powerpoint/2010/main" val="410676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000" y="261106"/>
            <a:ext cx="8569810" cy="4247317"/>
          </a:xfrm>
          <a:prstGeom prst="rect">
            <a:avLst/>
          </a:prstGeom>
          <a:noFill/>
        </p:spPr>
        <p:txBody>
          <a:bodyPr wrap="square" rtlCol="0">
            <a:spAutoFit/>
          </a:bodyPr>
          <a:lstStyle/>
          <a:p>
            <a:r>
              <a:rPr lang="en-US" b="1" dirty="0" smtClean="0"/>
              <a:t>Anti-Christian Instruction:  The Soviet Union</a:t>
            </a:r>
          </a:p>
          <a:p>
            <a:endParaRPr lang="en-US" b="1" dirty="0" smtClean="0"/>
          </a:p>
          <a:p>
            <a:r>
              <a:rPr lang="en-US" dirty="0" smtClean="0"/>
              <a:t>From the book: God and Ronald Reagan: A Spiritual Life</a:t>
            </a:r>
            <a:endParaRPr lang="en-US" dirty="0"/>
          </a:p>
          <a:p>
            <a:r>
              <a:rPr lang="en-US" i="1" dirty="0" smtClean="0"/>
              <a:t>“The Soviet public school system used cruel gimmicks to indoctrinate young children and turn them against religion.  A teacher would ask a room of hungry students if they’d like a loaf of bread, then lead the class in prayer for the bread.  After their prayers the students would wait and wait, but no bread would come.  They would then pray to the state and its current rulers-and the bread would be walked miraculously into the room.</a:t>
            </a:r>
          </a:p>
          <a:p>
            <a:endParaRPr lang="en-US" i="1" dirty="0" smtClean="0"/>
          </a:p>
          <a:p>
            <a:r>
              <a:rPr lang="en-US" i="1" dirty="0" smtClean="0"/>
              <a:t>Another tactic was to have the teacher stand in front of the class and use a powder that turned water into a </a:t>
            </a:r>
            <a:r>
              <a:rPr lang="en-US" i="1" dirty="0" err="1" smtClean="0"/>
              <a:t>winelike</a:t>
            </a:r>
            <a:r>
              <a:rPr lang="en-US" i="1" dirty="0" smtClean="0"/>
              <a:t> color to persuade the children that Christ used “hocus pocus”, not miracles when he turned water into wine.  A classroom of six-year olds was not advanced enough to ask the teacher to sample the concoction; they merely absorbed the point, further damaging any faith they might have had in Christian teachings.”</a:t>
            </a:r>
          </a:p>
          <a:p>
            <a:endParaRPr lang="en-US" i="1" dirty="0"/>
          </a:p>
        </p:txBody>
      </p:sp>
    </p:spTree>
    <p:extLst>
      <p:ext uri="{BB962C8B-B14F-4D97-AF65-F5344CB8AC3E}">
        <p14:creationId xmlns:p14="http://schemas.microsoft.com/office/powerpoint/2010/main" val="2311235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435" y="-88702"/>
            <a:ext cx="8735984" cy="5232202"/>
          </a:xfrm>
          <a:prstGeom prst="rect">
            <a:avLst/>
          </a:prstGeom>
        </p:spPr>
        <p:txBody>
          <a:bodyPr wrap="square">
            <a:spAutoFit/>
          </a:bodyPr>
          <a:lstStyle/>
          <a:p>
            <a:pPr algn="ctr"/>
            <a:r>
              <a:rPr lang="en-US" sz="2800" b="1" dirty="0"/>
              <a:t>God Bless </a:t>
            </a:r>
            <a:r>
              <a:rPr lang="en-US" sz="2800" b="1" dirty="0" smtClean="0"/>
              <a:t>America</a:t>
            </a:r>
            <a:r>
              <a:rPr lang="en-US" sz="2800" b="1" dirty="0"/>
              <a:t> </a:t>
            </a:r>
            <a:endParaRPr lang="en-US" sz="2800" dirty="0"/>
          </a:p>
          <a:p>
            <a:r>
              <a:rPr lang="en-US" b="1" dirty="0"/>
              <a:t>II Chronicles 7:14 </a:t>
            </a:r>
            <a:r>
              <a:rPr lang="en-US" i="1" dirty="0"/>
              <a:t>“and if My people who are called by My name will </a:t>
            </a:r>
            <a:r>
              <a:rPr lang="en-US" i="1" dirty="0">
                <a:solidFill>
                  <a:srgbClr val="FFFF00"/>
                </a:solidFill>
              </a:rPr>
              <a:t>humble</a:t>
            </a:r>
            <a:r>
              <a:rPr lang="en-US" i="1" dirty="0"/>
              <a:t> themselves and </a:t>
            </a:r>
            <a:r>
              <a:rPr lang="en-US" i="1" dirty="0">
                <a:solidFill>
                  <a:srgbClr val="FFFF00"/>
                </a:solidFill>
              </a:rPr>
              <a:t>pray</a:t>
            </a:r>
            <a:r>
              <a:rPr lang="en-US" i="1" dirty="0"/>
              <a:t>, and </a:t>
            </a:r>
            <a:r>
              <a:rPr lang="en-US" i="1" dirty="0">
                <a:solidFill>
                  <a:srgbClr val="FFFF00"/>
                </a:solidFill>
              </a:rPr>
              <a:t>seek</a:t>
            </a:r>
            <a:r>
              <a:rPr lang="en-US" i="1" dirty="0"/>
              <a:t> My face and </a:t>
            </a:r>
            <a:r>
              <a:rPr lang="en-US" i="1" dirty="0">
                <a:solidFill>
                  <a:srgbClr val="FFFF00"/>
                </a:solidFill>
              </a:rPr>
              <a:t>turn</a:t>
            </a:r>
            <a:r>
              <a:rPr lang="en-US" i="1" dirty="0"/>
              <a:t> from their wicked ways, then I will hear from heaven, will forgive their sin, and will heal their land.”</a:t>
            </a:r>
            <a:endParaRPr lang="en-US" dirty="0"/>
          </a:p>
          <a:p>
            <a:r>
              <a:rPr lang="en-US" b="1" dirty="0">
                <a:solidFill>
                  <a:srgbClr val="FFFF00"/>
                </a:solidFill>
              </a:rPr>
              <a:t>God’s requirements for His blessing</a:t>
            </a:r>
            <a:r>
              <a:rPr lang="en-US" b="1" dirty="0" smtClean="0">
                <a:solidFill>
                  <a:srgbClr val="FFFF00"/>
                </a:solidFill>
              </a:rPr>
              <a:t>:</a:t>
            </a:r>
          </a:p>
          <a:p>
            <a:endParaRPr lang="en-US" dirty="0">
              <a:solidFill>
                <a:srgbClr val="FFFF00"/>
              </a:solidFill>
            </a:endParaRPr>
          </a:p>
          <a:p>
            <a:pPr lvl="0"/>
            <a:r>
              <a:rPr lang="en-US" b="1" dirty="0"/>
              <a:t> </a:t>
            </a:r>
            <a:r>
              <a:rPr lang="en-US" b="1" dirty="0" smtClean="0"/>
              <a:t>3.  _______________.</a:t>
            </a:r>
            <a:endParaRPr lang="en-US" dirty="0"/>
          </a:p>
          <a:p>
            <a:r>
              <a:rPr lang="en-US" b="1" dirty="0"/>
              <a:t>Romans 14:8  </a:t>
            </a:r>
            <a:r>
              <a:rPr lang="en-US" i="1" dirty="0"/>
              <a:t>“for if we live, we live for the Lord, or if we die, we die for the Lord; therefore whether we live or die, </a:t>
            </a:r>
            <a:r>
              <a:rPr lang="en-US" i="1" dirty="0">
                <a:solidFill>
                  <a:srgbClr val="FFFF00"/>
                </a:solidFill>
              </a:rPr>
              <a:t>we are the Lord’s</a:t>
            </a:r>
            <a:r>
              <a:rPr lang="en-US" i="1" dirty="0"/>
              <a:t>.”</a:t>
            </a:r>
            <a:endParaRPr lang="en-US" dirty="0"/>
          </a:p>
          <a:p>
            <a:r>
              <a:rPr lang="en-US" i="1" dirty="0"/>
              <a:t> </a:t>
            </a:r>
            <a:endParaRPr lang="en-US" dirty="0"/>
          </a:p>
          <a:p>
            <a:r>
              <a:rPr lang="en-US" b="1" dirty="0"/>
              <a:t>Psalm 33:12  </a:t>
            </a:r>
            <a:r>
              <a:rPr lang="en-US" i="1" dirty="0"/>
              <a:t>“Blessed is the nation </a:t>
            </a:r>
            <a:r>
              <a:rPr lang="en-US" i="1" dirty="0">
                <a:solidFill>
                  <a:srgbClr val="FFFF00"/>
                </a:solidFill>
              </a:rPr>
              <a:t>whose God is the Lord</a:t>
            </a:r>
            <a:r>
              <a:rPr lang="en-US" i="1" dirty="0"/>
              <a:t>, the people whom He has chosen for His own inheritance.”</a:t>
            </a:r>
            <a:endParaRPr lang="en-US" dirty="0"/>
          </a:p>
          <a:p>
            <a:r>
              <a:rPr lang="en-US" i="1" dirty="0"/>
              <a:t> </a:t>
            </a:r>
            <a:endParaRPr lang="en-US" dirty="0"/>
          </a:p>
          <a:p>
            <a:r>
              <a:rPr lang="en-US" b="1" dirty="0"/>
              <a:t>John Adams (2</a:t>
            </a:r>
            <a:r>
              <a:rPr lang="en-US" b="1" baseline="30000" dirty="0"/>
              <a:t>nd</a:t>
            </a:r>
            <a:r>
              <a:rPr lang="en-US" b="1" dirty="0"/>
              <a:t> President of the United States) </a:t>
            </a:r>
            <a:r>
              <a:rPr lang="en-US" i="1" dirty="0"/>
              <a:t>“The second day of July 1776, will be the most memorable epoch in the history of America.  I am apt to believe that it will be celebrated by succeeding generations as the great anniversary festival.  It ought to be commemorated as the day of deliverance, by </a:t>
            </a:r>
            <a:r>
              <a:rPr lang="en-US" i="1" dirty="0">
                <a:solidFill>
                  <a:srgbClr val="FFFF00"/>
                </a:solidFill>
              </a:rPr>
              <a:t>solemn acts of devotion to God Almighty</a:t>
            </a:r>
            <a:r>
              <a:rPr lang="en-US" b="1" i="1" dirty="0"/>
              <a:t>.</a:t>
            </a:r>
            <a:r>
              <a:rPr lang="en-US" i="1" dirty="0"/>
              <a:t>  </a:t>
            </a:r>
            <a:endParaRPr lang="en-US" dirty="0"/>
          </a:p>
          <a:p>
            <a:pPr lvl="0"/>
            <a:endParaRPr lang="en-US" dirty="0"/>
          </a:p>
        </p:txBody>
      </p:sp>
      <p:sp>
        <p:nvSpPr>
          <p:cNvPr id="2" name="TextBox 1"/>
          <p:cNvSpPr txBox="1"/>
          <p:nvPr/>
        </p:nvSpPr>
        <p:spPr>
          <a:xfrm>
            <a:off x="379827" y="1637852"/>
            <a:ext cx="2041561" cy="369332"/>
          </a:xfrm>
          <a:prstGeom prst="rect">
            <a:avLst/>
          </a:prstGeom>
          <a:noFill/>
        </p:spPr>
        <p:txBody>
          <a:bodyPr wrap="square" rtlCol="0">
            <a:spAutoFit/>
          </a:bodyPr>
          <a:lstStyle/>
          <a:p>
            <a:pPr algn="ctr"/>
            <a:r>
              <a:rPr lang="en-US" b="1" dirty="0" smtClean="0">
                <a:solidFill>
                  <a:srgbClr val="FFFF00"/>
                </a:solidFill>
              </a:rPr>
              <a:t>Devotion</a:t>
            </a:r>
            <a:endParaRPr lang="en-US" b="1" dirty="0">
              <a:solidFill>
                <a:srgbClr val="FFFF00"/>
              </a:solidFill>
            </a:endParaRPr>
          </a:p>
        </p:txBody>
      </p:sp>
    </p:spTree>
    <p:extLst>
      <p:ext uri="{BB962C8B-B14F-4D97-AF65-F5344CB8AC3E}">
        <p14:creationId xmlns:p14="http://schemas.microsoft.com/office/powerpoint/2010/main" val="44638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435" y="-88702"/>
            <a:ext cx="8735984" cy="3847207"/>
          </a:xfrm>
          <a:prstGeom prst="rect">
            <a:avLst/>
          </a:prstGeom>
        </p:spPr>
        <p:txBody>
          <a:bodyPr wrap="square">
            <a:spAutoFit/>
          </a:bodyPr>
          <a:lstStyle/>
          <a:p>
            <a:pPr algn="ctr"/>
            <a:r>
              <a:rPr lang="en-US" sz="2800" b="1" dirty="0"/>
              <a:t>God Bless </a:t>
            </a:r>
            <a:r>
              <a:rPr lang="en-US" sz="2800" b="1" dirty="0" smtClean="0"/>
              <a:t>America</a:t>
            </a:r>
            <a:r>
              <a:rPr lang="en-US" sz="2800" b="1" dirty="0"/>
              <a:t> </a:t>
            </a:r>
            <a:endParaRPr lang="en-US" sz="2800" dirty="0"/>
          </a:p>
          <a:p>
            <a:r>
              <a:rPr lang="en-US" b="1" dirty="0"/>
              <a:t>II Chronicles 7:14 </a:t>
            </a:r>
            <a:r>
              <a:rPr lang="en-US" i="1" dirty="0"/>
              <a:t>“and if My people who are called by My name will </a:t>
            </a:r>
            <a:r>
              <a:rPr lang="en-US" i="1" dirty="0">
                <a:solidFill>
                  <a:srgbClr val="FFFF00"/>
                </a:solidFill>
              </a:rPr>
              <a:t>humble</a:t>
            </a:r>
            <a:r>
              <a:rPr lang="en-US" i="1" dirty="0"/>
              <a:t> themselves and </a:t>
            </a:r>
            <a:r>
              <a:rPr lang="en-US" i="1" dirty="0">
                <a:solidFill>
                  <a:srgbClr val="FFFF00"/>
                </a:solidFill>
              </a:rPr>
              <a:t>pray</a:t>
            </a:r>
            <a:r>
              <a:rPr lang="en-US" i="1" dirty="0"/>
              <a:t>, and </a:t>
            </a:r>
            <a:r>
              <a:rPr lang="en-US" i="1" dirty="0">
                <a:solidFill>
                  <a:srgbClr val="FFFF00"/>
                </a:solidFill>
              </a:rPr>
              <a:t>seek</a:t>
            </a:r>
            <a:r>
              <a:rPr lang="en-US" i="1" dirty="0"/>
              <a:t> My face and </a:t>
            </a:r>
            <a:r>
              <a:rPr lang="en-US" i="1" dirty="0">
                <a:solidFill>
                  <a:srgbClr val="FFFF00"/>
                </a:solidFill>
              </a:rPr>
              <a:t>turn</a:t>
            </a:r>
            <a:r>
              <a:rPr lang="en-US" i="1" dirty="0"/>
              <a:t> from their wicked ways, then I will hear from heaven, will forgive their sin, and will heal their land.</a:t>
            </a:r>
            <a:r>
              <a:rPr lang="en-US" i="1" dirty="0" smtClean="0"/>
              <a:t>”</a:t>
            </a:r>
          </a:p>
          <a:p>
            <a:endParaRPr lang="en-US" dirty="0"/>
          </a:p>
          <a:p>
            <a:r>
              <a:rPr lang="en-US" b="1" dirty="0">
                <a:solidFill>
                  <a:srgbClr val="FFFF00"/>
                </a:solidFill>
              </a:rPr>
              <a:t>God’s requirements for His blessing</a:t>
            </a:r>
            <a:r>
              <a:rPr lang="en-US" b="1" dirty="0" smtClean="0">
                <a:solidFill>
                  <a:srgbClr val="FFFF00"/>
                </a:solidFill>
              </a:rPr>
              <a:t>:</a:t>
            </a:r>
          </a:p>
          <a:p>
            <a:endParaRPr lang="en-US" dirty="0">
              <a:solidFill>
                <a:srgbClr val="FFFF00"/>
              </a:solidFill>
            </a:endParaRPr>
          </a:p>
          <a:p>
            <a:pPr lvl="0"/>
            <a:r>
              <a:rPr lang="en-US" b="1" dirty="0"/>
              <a:t> </a:t>
            </a:r>
            <a:r>
              <a:rPr lang="en-US" b="1" dirty="0" smtClean="0"/>
              <a:t>4.  _________________.</a:t>
            </a:r>
            <a:endParaRPr lang="en-US" dirty="0"/>
          </a:p>
          <a:p>
            <a:r>
              <a:rPr lang="en-US" b="1" dirty="0"/>
              <a:t>Proverbs 14:34  </a:t>
            </a:r>
            <a:r>
              <a:rPr lang="en-US" i="1" dirty="0"/>
              <a:t>“Righteousness exalts a nation, but sin is a disgrace to any people.”</a:t>
            </a:r>
            <a:endParaRPr lang="en-US" dirty="0"/>
          </a:p>
          <a:p>
            <a:r>
              <a:rPr lang="en-US" b="1" dirty="0"/>
              <a:t> </a:t>
            </a:r>
            <a:endParaRPr lang="en-US" dirty="0"/>
          </a:p>
          <a:p>
            <a:r>
              <a:rPr lang="en-US" b="1" dirty="0"/>
              <a:t>Acts 3:19  </a:t>
            </a:r>
            <a:r>
              <a:rPr lang="en-US" i="1" dirty="0"/>
              <a:t>“Repent therefore and return, that your sins may be wiped away, in order that times of refreshing may come from the presence of the Lord.”</a:t>
            </a:r>
            <a:endParaRPr lang="en-US" dirty="0"/>
          </a:p>
          <a:p>
            <a:pPr lvl="0"/>
            <a:endParaRPr lang="en-US" dirty="0"/>
          </a:p>
        </p:txBody>
      </p:sp>
      <p:sp>
        <p:nvSpPr>
          <p:cNvPr id="3" name="TextBox 2"/>
          <p:cNvSpPr txBox="1"/>
          <p:nvPr/>
        </p:nvSpPr>
        <p:spPr>
          <a:xfrm>
            <a:off x="546000" y="1922692"/>
            <a:ext cx="1934736" cy="369332"/>
          </a:xfrm>
          <a:prstGeom prst="rect">
            <a:avLst/>
          </a:prstGeom>
          <a:noFill/>
        </p:spPr>
        <p:txBody>
          <a:bodyPr wrap="square" rtlCol="0">
            <a:spAutoFit/>
          </a:bodyPr>
          <a:lstStyle/>
          <a:p>
            <a:pPr algn="ctr"/>
            <a:r>
              <a:rPr lang="en-US" b="1" dirty="0" smtClean="0">
                <a:solidFill>
                  <a:srgbClr val="FFFF00"/>
                </a:solidFill>
              </a:rPr>
              <a:t>Repentance</a:t>
            </a:r>
            <a:endParaRPr lang="en-US" b="1" dirty="0">
              <a:solidFill>
                <a:srgbClr val="FFFF00"/>
              </a:solidFill>
            </a:endParaRPr>
          </a:p>
        </p:txBody>
      </p:sp>
    </p:spTree>
    <p:extLst>
      <p:ext uri="{BB962C8B-B14F-4D97-AF65-F5344CB8AC3E}">
        <p14:creationId xmlns:p14="http://schemas.microsoft.com/office/powerpoint/2010/main" val="172924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205</Words>
  <Application>Microsoft Macintosh PowerPoint</Application>
  <PresentationFormat>On-screen Show (16:9)</PresentationFormat>
  <Paragraphs>48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Guizlo</dc:creator>
  <cp:lastModifiedBy>Doug Guizlo</cp:lastModifiedBy>
  <cp:revision>9</cp:revision>
  <dcterms:created xsi:type="dcterms:W3CDTF">2015-07-04T22:51:56Z</dcterms:created>
  <dcterms:modified xsi:type="dcterms:W3CDTF">2015-07-12T15:08:57Z</dcterms:modified>
</cp:coreProperties>
</file>