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9" r:id="rId3"/>
    <p:sldId id="293" r:id="rId4"/>
    <p:sldId id="297" r:id="rId5"/>
    <p:sldId id="298" r:id="rId6"/>
    <p:sldId id="299" r:id="rId7"/>
    <p:sldId id="300" r:id="rId8"/>
    <p:sldId id="301" r:id="rId9"/>
  </p:sldIdLst>
  <p:sldSz cx="9144000" cy="5143500" type="screen16x9"/>
  <p:notesSz cx="6858000" cy="9144000"/>
  <p:defaultTextStyle>
    <a:defPPr>
      <a:defRPr lang="en-US"/>
    </a:defPPr>
    <a:lvl1pPr marL="0" algn="l" defTabSz="816388" rtl="0" eaLnBrk="1" latinLnBrk="0" hangingPunct="1">
      <a:defRPr sz="1600" kern="1200">
        <a:solidFill>
          <a:schemeClr val="tx1"/>
        </a:solidFill>
        <a:latin typeface="+mn-lt"/>
        <a:ea typeface="+mn-ea"/>
        <a:cs typeface="+mn-cs"/>
      </a:defRPr>
    </a:lvl1pPr>
    <a:lvl2pPr marL="408194" algn="l" defTabSz="816388" rtl="0" eaLnBrk="1" latinLnBrk="0" hangingPunct="1">
      <a:defRPr sz="1600" kern="1200">
        <a:solidFill>
          <a:schemeClr val="tx1"/>
        </a:solidFill>
        <a:latin typeface="+mn-lt"/>
        <a:ea typeface="+mn-ea"/>
        <a:cs typeface="+mn-cs"/>
      </a:defRPr>
    </a:lvl2pPr>
    <a:lvl3pPr marL="816388" algn="l" defTabSz="816388" rtl="0" eaLnBrk="1" latinLnBrk="0" hangingPunct="1">
      <a:defRPr sz="1600" kern="1200">
        <a:solidFill>
          <a:schemeClr val="tx1"/>
        </a:solidFill>
        <a:latin typeface="+mn-lt"/>
        <a:ea typeface="+mn-ea"/>
        <a:cs typeface="+mn-cs"/>
      </a:defRPr>
    </a:lvl3pPr>
    <a:lvl4pPr marL="1224582" algn="l" defTabSz="816388" rtl="0" eaLnBrk="1" latinLnBrk="0" hangingPunct="1">
      <a:defRPr sz="1600" kern="1200">
        <a:solidFill>
          <a:schemeClr val="tx1"/>
        </a:solidFill>
        <a:latin typeface="+mn-lt"/>
        <a:ea typeface="+mn-ea"/>
        <a:cs typeface="+mn-cs"/>
      </a:defRPr>
    </a:lvl4pPr>
    <a:lvl5pPr marL="1632776" algn="l" defTabSz="816388" rtl="0" eaLnBrk="1" latinLnBrk="0" hangingPunct="1">
      <a:defRPr sz="1600" kern="1200">
        <a:solidFill>
          <a:schemeClr val="tx1"/>
        </a:solidFill>
        <a:latin typeface="+mn-lt"/>
        <a:ea typeface="+mn-ea"/>
        <a:cs typeface="+mn-cs"/>
      </a:defRPr>
    </a:lvl5pPr>
    <a:lvl6pPr marL="2040969" algn="l" defTabSz="816388" rtl="0" eaLnBrk="1" latinLnBrk="0" hangingPunct="1">
      <a:defRPr sz="1600" kern="1200">
        <a:solidFill>
          <a:schemeClr val="tx1"/>
        </a:solidFill>
        <a:latin typeface="+mn-lt"/>
        <a:ea typeface="+mn-ea"/>
        <a:cs typeface="+mn-cs"/>
      </a:defRPr>
    </a:lvl6pPr>
    <a:lvl7pPr marL="2449163" algn="l" defTabSz="816388" rtl="0" eaLnBrk="1" latinLnBrk="0" hangingPunct="1">
      <a:defRPr sz="1600" kern="1200">
        <a:solidFill>
          <a:schemeClr val="tx1"/>
        </a:solidFill>
        <a:latin typeface="+mn-lt"/>
        <a:ea typeface="+mn-ea"/>
        <a:cs typeface="+mn-cs"/>
      </a:defRPr>
    </a:lvl7pPr>
    <a:lvl8pPr marL="2857357" algn="l" defTabSz="816388" rtl="0" eaLnBrk="1" latinLnBrk="0" hangingPunct="1">
      <a:defRPr sz="1600" kern="1200">
        <a:solidFill>
          <a:schemeClr val="tx1"/>
        </a:solidFill>
        <a:latin typeface="+mn-lt"/>
        <a:ea typeface="+mn-ea"/>
        <a:cs typeface="+mn-cs"/>
      </a:defRPr>
    </a:lvl8pPr>
    <a:lvl9pPr marL="3265551" algn="l" defTabSz="816388" rtl="0" eaLnBrk="1" latinLnBrk="0" hangingPunct="1">
      <a:defRPr sz="1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C2D3E8"/>
    <a:srgbClr val="29252F"/>
    <a:srgbClr val="000066"/>
    <a:srgbClr val="D2D6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80" d="100"/>
          <a:sy n="80" d="100"/>
        </p:scale>
        <p:origin x="-1920" y="-1000"/>
      </p:cViewPr>
      <p:guideLst>
        <p:guide orient="horz" pos="228"/>
        <p:guide pos="22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DD9F6F-0244-EE4B-83B0-3649BB687A34}" type="datetimeFigureOut">
              <a:rPr lang="en-US" smtClean="0"/>
              <a:t>5/17/15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6F04F0-5C92-3D46-BF18-2305114A7AC8}" type="slidenum">
              <a:rPr lang="en-US" smtClean="0"/>
              <a:t>‹#›</a:t>
            </a:fld>
            <a:endParaRPr lang="en-US"/>
          </a:p>
        </p:txBody>
      </p:sp>
    </p:spTree>
    <p:extLst>
      <p:ext uri="{BB962C8B-B14F-4D97-AF65-F5344CB8AC3E}">
        <p14:creationId xmlns:p14="http://schemas.microsoft.com/office/powerpoint/2010/main" val="18376297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6F04F0-5C92-3D46-BF18-2305114A7AC8}" type="slidenum">
              <a:rPr lang="en-US" smtClean="0"/>
              <a:t>2</a:t>
            </a:fld>
            <a:endParaRPr lang="en-US"/>
          </a:p>
        </p:txBody>
      </p:sp>
    </p:spTree>
    <p:extLst>
      <p:ext uri="{BB962C8B-B14F-4D97-AF65-F5344CB8AC3E}">
        <p14:creationId xmlns:p14="http://schemas.microsoft.com/office/powerpoint/2010/main" val="2631903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6F04F0-5C92-3D46-BF18-2305114A7AC8}" type="slidenum">
              <a:rPr lang="en-US" smtClean="0"/>
              <a:t>3</a:t>
            </a:fld>
            <a:endParaRPr lang="en-US"/>
          </a:p>
        </p:txBody>
      </p:sp>
    </p:spTree>
    <p:extLst>
      <p:ext uri="{BB962C8B-B14F-4D97-AF65-F5344CB8AC3E}">
        <p14:creationId xmlns:p14="http://schemas.microsoft.com/office/powerpoint/2010/main" val="2631903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6F04F0-5C92-3D46-BF18-2305114A7AC8}" type="slidenum">
              <a:rPr lang="en-US" smtClean="0"/>
              <a:t>4</a:t>
            </a:fld>
            <a:endParaRPr lang="en-US"/>
          </a:p>
        </p:txBody>
      </p:sp>
    </p:spTree>
    <p:extLst>
      <p:ext uri="{BB962C8B-B14F-4D97-AF65-F5344CB8AC3E}">
        <p14:creationId xmlns:p14="http://schemas.microsoft.com/office/powerpoint/2010/main" val="2631903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6F04F0-5C92-3D46-BF18-2305114A7AC8}" type="slidenum">
              <a:rPr lang="en-US" smtClean="0"/>
              <a:t>5</a:t>
            </a:fld>
            <a:endParaRPr lang="en-US"/>
          </a:p>
        </p:txBody>
      </p:sp>
    </p:spTree>
    <p:extLst>
      <p:ext uri="{BB962C8B-B14F-4D97-AF65-F5344CB8AC3E}">
        <p14:creationId xmlns:p14="http://schemas.microsoft.com/office/powerpoint/2010/main" val="2631903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6F04F0-5C92-3D46-BF18-2305114A7AC8}" type="slidenum">
              <a:rPr lang="en-US" smtClean="0"/>
              <a:t>6</a:t>
            </a:fld>
            <a:endParaRPr lang="en-US"/>
          </a:p>
        </p:txBody>
      </p:sp>
    </p:spTree>
    <p:extLst>
      <p:ext uri="{BB962C8B-B14F-4D97-AF65-F5344CB8AC3E}">
        <p14:creationId xmlns:p14="http://schemas.microsoft.com/office/powerpoint/2010/main" val="2631903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6F04F0-5C92-3D46-BF18-2305114A7AC8}" type="slidenum">
              <a:rPr lang="en-US" smtClean="0"/>
              <a:t>7</a:t>
            </a:fld>
            <a:endParaRPr lang="en-US"/>
          </a:p>
        </p:txBody>
      </p:sp>
    </p:spTree>
    <p:extLst>
      <p:ext uri="{BB962C8B-B14F-4D97-AF65-F5344CB8AC3E}">
        <p14:creationId xmlns:p14="http://schemas.microsoft.com/office/powerpoint/2010/main" val="2631903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6F04F0-5C92-3D46-BF18-2305114A7AC8}" type="slidenum">
              <a:rPr lang="en-US" smtClean="0"/>
              <a:t>8</a:t>
            </a:fld>
            <a:endParaRPr lang="en-US"/>
          </a:p>
        </p:txBody>
      </p:sp>
    </p:spTree>
    <p:extLst>
      <p:ext uri="{BB962C8B-B14F-4D97-AF65-F5344CB8AC3E}">
        <p14:creationId xmlns:p14="http://schemas.microsoft.com/office/powerpoint/2010/main" val="2631903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08194" indent="0" algn="ctr">
              <a:buNone/>
              <a:defRPr>
                <a:solidFill>
                  <a:schemeClr val="tx1">
                    <a:tint val="75000"/>
                  </a:schemeClr>
                </a:solidFill>
              </a:defRPr>
            </a:lvl2pPr>
            <a:lvl3pPr marL="816388" indent="0" algn="ctr">
              <a:buNone/>
              <a:defRPr>
                <a:solidFill>
                  <a:schemeClr val="tx1">
                    <a:tint val="75000"/>
                  </a:schemeClr>
                </a:solidFill>
              </a:defRPr>
            </a:lvl3pPr>
            <a:lvl4pPr marL="1224582" indent="0" algn="ctr">
              <a:buNone/>
              <a:defRPr>
                <a:solidFill>
                  <a:schemeClr val="tx1">
                    <a:tint val="75000"/>
                  </a:schemeClr>
                </a:solidFill>
              </a:defRPr>
            </a:lvl4pPr>
            <a:lvl5pPr marL="1632776" indent="0" algn="ctr">
              <a:buNone/>
              <a:defRPr>
                <a:solidFill>
                  <a:schemeClr val="tx1">
                    <a:tint val="75000"/>
                  </a:schemeClr>
                </a:solidFill>
              </a:defRPr>
            </a:lvl5pPr>
            <a:lvl6pPr marL="2040969" indent="0" algn="ctr">
              <a:buNone/>
              <a:defRPr>
                <a:solidFill>
                  <a:schemeClr val="tx1">
                    <a:tint val="75000"/>
                  </a:schemeClr>
                </a:solidFill>
              </a:defRPr>
            </a:lvl6pPr>
            <a:lvl7pPr marL="2449163" indent="0" algn="ctr">
              <a:buNone/>
              <a:defRPr>
                <a:solidFill>
                  <a:schemeClr val="tx1">
                    <a:tint val="75000"/>
                  </a:schemeClr>
                </a:solidFill>
              </a:defRPr>
            </a:lvl7pPr>
            <a:lvl8pPr marL="2857357" indent="0" algn="ctr">
              <a:buNone/>
              <a:defRPr>
                <a:solidFill>
                  <a:schemeClr val="tx1">
                    <a:tint val="75000"/>
                  </a:schemeClr>
                </a:solidFill>
              </a:defRPr>
            </a:lvl8pPr>
            <a:lvl9pPr marL="326555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0AE489-6AEB-44F4-9C7C-EB44B25B720D}" type="datetimeFigureOut">
              <a:rPr lang="en-US" smtClean="0"/>
              <a:t>5/17/15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4381D-8834-4588-B000-EFD81A289BE8}" type="slidenum">
              <a:rPr lang="en-US" smtClean="0"/>
              <a:t>‹#›</a:t>
            </a:fld>
            <a:endParaRPr lang="en-US"/>
          </a:p>
        </p:txBody>
      </p:sp>
    </p:spTree>
    <p:extLst>
      <p:ext uri="{BB962C8B-B14F-4D97-AF65-F5344CB8AC3E}">
        <p14:creationId xmlns:p14="http://schemas.microsoft.com/office/powerpoint/2010/main" val="3809472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0AE489-6AEB-44F4-9C7C-EB44B25B720D}" type="datetimeFigureOut">
              <a:rPr lang="en-US" smtClean="0"/>
              <a:t>5/17/15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4381D-8834-4588-B000-EFD81A289BE8}" type="slidenum">
              <a:rPr lang="en-US" smtClean="0"/>
              <a:t>‹#›</a:t>
            </a:fld>
            <a:endParaRPr lang="en-US"/>
          </a:p>
        </p:txBody>
      </p:sp>
    </p:spTree>
    <p:extLst>
      <p:ext uri="{BB962C8B-B14F-4D97-AF65-F5344CB8AC3E}">
        <p14:creationId xmlns:p14="http://schemas.microsoft.com/office/powerpoint/2010/main" val="864476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675" y="247650"/>
            <a:ext cx="3290888" cy="526613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839" y="247650"/>
            <a:ext cx="9723437" cy="52661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0AE489-6AEB-44F4-9C7C-EB44B25B720D}" type="datetimeFigureOut">
              <a:rPr lang="en-US" smtClean="0"/>
              <a:t>5/17/15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4381D-8834-4588-B000-EFD81A289BE8}" type="slidenum">
              <a:rPr lang="en-US" smtClean="0"/>
              <a:t>‹#›</a:t>
            </a:fld>
            <a:endParaRPr lang="en-US"/>
          </a:p>
        </p:txBody>
      </p:sp>
    </p:spTree>
    <p:extLst>
      <p:ext uri="{BB962C8B-B14F-4D97-AF65-F5344CB8AC3E}">
        <p14:creationId xmlns:p14="http://schemas.microsoft.com/office/powerpoint/2010/main" val="2398431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0AE489-6AEB-44F4-9C7C-EB44B25B720D}" type="datetimeFigureOut">
              <a:rPr lang="en-US" smtClean="0"/>
              <a:t>5/17/15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4381D-8834-4588-B000-EFD81A289BE8}" type="slidenum">
              <a:rPr lang="en-US" smtClean="0"/>
              <a:t>‹#›</a:t>
            </a:fld>
            <a:endParaRPr lang="en-US"/>
          </a:p>
        </p:txBody>
      </p:sp>
    </p:spTree>
    <p:extLst>
      <p:ext uri="{BB962C8B-B14F-4D97-AF65-F5344CB8AC3E}">
        <p14:creationId xmlns:p14="http://schemas.microsoft.com/office/powerpoint/2010/main" val="1693645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800">
                <a:solidFill>
                  <a:schemeClr val="tx1">
                    <a:tint val="75000"/>
                  </a:schemeClr>
                </a:solidFill>
              </a:defRPr>
            </a:lvl1pPr>
            <a:lvl2pPr marL="408194" indent="0">
              <a:buNone/>
              <a:defRPr sz="1600">
                <a:solidFill>
                  <a:schemeClr val="tx1">
                    <a:tint val="75000"/>
                  </a:schemeClr>
                </a:solidFill>
              </a:defRPr>
            </a:lvl2pPr>
            <a:lvl3pPr marL="816388" indent="0">
              <a:buNone/>
              <a:defRPr sz="1400">
                <a:solidFill>
                  <a:schemeClr val="tx1">
                    <a:tint val="75000"/>
                  </a:schemeClr>
                </a:solidFill>
              </a:defRPr>
            </a:lvl3pPr>
            <a:lvl4pPr marL="1224582" indent="0">
              <a:buNone/>
              <a:defRPr sz="1300">
                <a:solidFill>
                  <a:schemeClr val="tx1">
                    <a:tint val="75000"/>
                  </a:schemeClr>
                </a:solidFill>
              </a:defRPr>
            </a:lvl4pPr>
            <a:lvl5pPr marL="1632776" indent="0">
              <a:buNone/>
              <a:defRPr sz="1300">
                <a:solidFill>
                  <a:schemeClr val="tx1">
                    <a:tint val="75000"/>
                  </a:schemeClr>
                </a:solidFill>
              </a:defRPr>
            </a:lvl5pPr>
            <a:lvl6pPr marL="2040969" indent="0">
              <a:buNone/>
              <a:defRPr sz="1300">
                <a:solidFill>
                  <a:schemeClr val="tx1">
                    <a:tint val="75000"/>
                  </a:schemeClr>
                </a:solidFill>
              </a:defRPr>
            </a:lvl6pPr>
            <a:lvl7pPr marL="2449163" indent="0">
              <a:buNone/>
              <a:defRPr sz="1300">
                <a:solidFill>
                  <a:schemeClr val="tx1">
                    <a:tint val="75000"/>
                  </a:schemeClr>
                </a:solidFill>
              </a:defRPr>
            </a:lvl7pPr>
            <a:lvl8pPr marL="2857357" indent="0">
              <a:buNone/>
              <a:defRPr sz="1300">
                <a:solidFill>
                  <a:schemeClr val="tx1">
                    <a:tint val="75000"/>
                  </a:schemeClr>
                </a:solidFill>
              </a:defRPr>
            </a:lvl8pPr>
            <a:lvl9pPr marL="3265551" indent="0">
              <a:buNone/>
              <a:defRPr sz="1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0AE489-6AEB-44F4-9C7C-EB44B25B720D}" type="datetimeFigureOut">
              <a:rPr lang="en-US" smtClean="0"/>
              <a:t>5/17/15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4381D-8834-4588-B000-EFD81A289BE8}" type="slidenum">
              <a:rPr lang="en-US" smtClean="0"/>
              <a:t>‹#›</a:t>
            </a:fld>
            <a:endParaRPr lang="en-US"/>
          </a:p>
        </p:txBody>
      </p:sp>
    </p:spTree>
    <p:extLst>
      <p:ext uri="{BB962C8B-B14F-4D97-AF65-F5344CB8AC3E}">
        <p14:creationId xmlns:p14="http://schemas.microsoft.com/office/powerpoint/2010/main" val="1586823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838" y="1440656"/>
            <a:ext cx="6507162" cy="4073129"/>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391401" y="1440656"/>
            <a:ext cx="6507163" cy="4073129"/>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0AE489-6AEB-44F4-9C7C-EB44B25B720D}" type="datetimeFigureOut">
              <a:rPr lang="en-US" smtClean="0"/>
              <a:t>5/17/15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4381D-8834-4588-B000-EFD81A289BE8}" type="slidenum">
              <a:rPr lang="en-US" smtClean="0"/>
              <a:t>‹#›</a:t>
            </a:fld>
            <a:endParaRPr lang="en-US"/>
          </a:p>
        </p:txBody>
      </p:sp>
    </p:spTree>
    <p:extLst>
      <p:ext uri="{BB962C8B-B14F-4D97-AF65-F5344CB8AC3E}">
        <p14:creationId xmlns:p14="http://schemas.microsoft.com/office/powerpoint/2010/main" val="2277271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1"/>
          </a:xfrm>
        </p:spPr>
        <p:txBody>
          <a:bodyPr anchor="b"/>
          <a:lstStyle>
            <a:lvl1pPr marL="0" indent="0">
              <a:buNone/>
              <a:defRPr sz="2100" b="1"/>
            </a:lvl1pPr>
            <a:lvl2pPr marL="408194" indent="0">
              <a:buNone/>
              <a:defRPr sz="1800" b="1"/>
            </a:lvl2pPr>
            <a:lvl3pPr marL="816388" indent="0">
              <a:buNone/>
              <a:defRPr sz="1600" b="1"/>
            </a:lvl3pPr>
            <a:lvl4pPr marL="1224582" indent="0">
              <a:buNone/>
              <a:defRPr sz="1400" b="1"/>
            </a:lvl4pPr>
            <a:lvl5pPr marL="1632776" indent="0">
              <a:buNone/>
              <a:defRPr sz="1400" b="1"/>
            </a:lvl5pPr>
            <a:lvl6pPr marL="2040969" indent="0">
              <a:buNone/>
              <a:defRPr sz="1400" b="1"/>
            </a:lvl6pPr>
            <a:lvl7pPr marL="2449163" indent="0">
              <a:buNone/>
              <a:defRPr sz="1400" b="1"/>
            </a:lvl7pPr>
            <a:lvl8pPr marL="2857357" indent="0">
              <a:buNone/>
              <a:defRPr sz="1400" b="1"/>
            </a:lvl8pPr>
            <a:lvl9pPr marL="3265551"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1"/>
          </a:xfrm>
        </p:spPr>
        <p:txBody>
          <a:bodyPr anchor="b"/>
          <a:lstStyle>
            <a:lvl1pPr marL="0" indent="0">
              <a:buNone/>
              <a:defRPr sz="2100" b="1"/>
            </a:lvl1pPr>
            <a:lvl2pPr marL="408194" indent="0">
              <a:buNone/>
              <a:defRPr sz="1800" b="1"/>
            </a:lvl2pPr>
            <a:lvl3pPr marL="816388" indent="0">
              <a:buNone/>
              <a:defRPr sz="1600" b="1"/>
            </a:lvl3pPr>
            <a:lvl4pPr marL="1224582" indent="0">
              <a:buNone/>
              <a:defRPr sz="1400" b="1"/>
            </a:lvl4pPr>
            <a:lvl5pPr marL="1632776" indent="0">
              <a:buNone/>
              <a:defRPr sz="1400" b="1"/>
            </a:lvl5pPr>
            <a:lvl6pPr marL="2040969" indent="0">
              <a:buNone/>
              <a:defRPr sz="1400" b="1"/>
            </a:lvl6pPr>
            <a:lvl7pPr marL="2449163" indent="0">
              <a:buNone/>
              <a:defRPr sz="1400" b="1"/>
            </a:lvl7pPr>
            <a:lvl8pPr marL="2857357" indent="0">
              <a:buNone/>
              <a:defRPr sz="1400" b="1"/>
            </a:lvl8pPr>
            <a:lvl9pPr marL="3265551"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0AE489-6AEB-44F4-9C7C-EB44B25B720D}" type="datetimeFigureOut">
              <a:rPr lang="en-US" smtClean="0"/>
              <a:t>5/17/15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E4381D-8834-4588-B000-EFD81A289BE8}" type="slidenum">
              <a:rPr lang="en-US" smtClean="0"/>
              <a:t>‹#›</a:t>
            </a:fld>
            <a:endParaRPr lang="en-US"/>
          </a:p>
        </p:txBody>
      </p:sp>
    </p:spTree>
    <p:extLst>
      <p:ext uri="{BB962C8B-B14F-4D97-AF65-F5344CB8AC3E}">
        <p14:creationId xmlns:p14="http://schemas.microsoft.com/office/powerpoint/2010/main" val="2613387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0AE489-6AEB-44F4-9C7C-EB44B25B720D}" type="datetimeFigureOut">
              <a:rPr lang="en-US" smtClean="0"/>
              <a:t>5/17/15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E4381D-8834-4588-B000-EFD81A289BE8}" type="slidenum">
              <a:rPr lang="en-US" smtClean="0"/>
              <a:t>‹#›</a:t>
            </a:fld>
            <a:endParaRPr lang="en-US"/>
          </a:p>
        </p:txBody>
      </p:sp>
    </p:spTree>
    <p:extLst>
      <p:ext uri="{BB962C8B-B14F-4D97-AF65-F5344CB8AC3E}">
        <p14:creationId xmlns:p14="http://schemas.microsoft.com/office/powerpoint/2010/main" val="4037753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AE489-6AEB-44F4-9C7C-EB44B25B720D}" type="datetimeFigureOut">
              <a:rPr lang="en-US" smtClean="0"/>
              <a:t>5/17/15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E4381D-8834-4588-B000-EFD81A289BE8}" type="slidenum">
              <a:rPr lang="en-US" smtClean="0"/>
              <a:t>‹#›</a:t>
            </a:fld>
            <a:endParaRPr lang="en-US"/>
          </a:p>
        </p:txBody>
      </p:sp>
    </p:spTree>
    <p:extLst>
      <p:ext uri="{BB962C8B-B14F-4D97-AF65-F5344CB8AC3E}">
        <p14:creationId xmlns:p14="http://schemas.microsoft.com/office/powerpoint/2010/main" val="1012654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29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5"/>
            <a:ext cx="3008313" cy="3518298"/>
          </a:xfrm>
        </p:spPr>
        <p:txBody>
          <a:bodyPr/>
          <a:lstStyle>
            <a:lvl1pPr marL="0" indent="0">
              <a:buNone/>
              <a:defRPr sz="1300"/>
            </a:lvl1pPr>
            <a:lvl2pPr marL="408194" indent="0">
              <a:buNone/>
              <a:defRPr sz="1100"/>
            </a:lvl2pPr>
            <a:lvl3pPr marL="816388" indent="0">
              <a:buNone/>
              <a:defRPr sz="900"/>
            </a:lvl3pPr>
            <a:lvl4pPr marL="1224582" indent="0">
              <a:buNone/>
              <a:defRPr sz="800"/>
            </a:lvl4pPr>
            <a:lvl5pPr marL="1632776" indent="0">
              <a:buNone/>
              <a:defRPr sz="800"/>
            </a:lvl5pPr>
            <a:lvl6pPr marL="2040969" indent="0">
              <a:buNone/>
              <a:defRPr sz="800"/>
            </a:lvl6pPr>
            <a:lvl7pPr marL="2449163" indent="0">
              <a:buNone/>
              <a:defRPr sz="800"/>
            </a:lvl7pPr>
            <a:lvl8pPr marL="2857357" indent="0">
              <a:buNone/>
              <a:defRPr sz="800"/>
            </a:lvl8pPr>
            <a:lvl9pPr marL="3265551"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0AE489-6AEB-44F4-9C7C-EB44B25B720D}" type="datetimeFigureOut">
              <a:rPr lang="en-US" smtClean="0"/>
              <a:t>5/17/15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4381D-8834-4588-B000-EFD81A289BE8}" type="slidenum">
              <a:rPr lang="en-US" smtClean="0"/>
              <a:t>‹#›</a:t>
            </a:fld>
            <a:endParaRPr lang="en-US"/>
          </a:p>
        </p:txBody>
      </p:sp>
    </p:spTree>
    <p:extLst>
      <p:ext uri="{BB962C8B-B14F-4D97-AF65-F5344CB8AC3E}">
        <p14:creationId xmlns:p14="http://schemas.microsoft.com/office/powerpoint/2010/main" val="354925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2900"/>
            </a:lvl1pPr>
            <a:lvl2pPr marL="408194" indent="0">
              <a:buNone/>
              <a:defRPr sz="2500"/>
            </a:lvl2pPr>
            <a:lvl3pPr marL="816388" indent="0">
              <a:buNone/>
              <a:defRPr sz="2100"/>
            </a:lvl3pPr>
            <a:lvl4pPr marL="1224582" indent="0">
              <a:buNone/>
              <a:defRPr sz="1800"/>
            </a:lvl4pPr>
            <a:lvl5pPr marL="1632776" indent="0">
              <a:buNone/>
              <a:defRPr sz="1800"/>
            </a:lvl5pPr>
            <a:lvl6pPr marL="2040969" indent="0">
              <a:buNone/>
              <a:defRPr sz="1800"/>
            </a:lvl6pPr>
            <a:lvl7pPr marL="2449163" indent="0">
              <a:buNone/>
              <a:defRPr sz="1800"/>
            </a:lvl7pPr>
            <a:lvl8pPr marL="2857357" indent="0">
              <a:buNone/>
              <a:defRPr sz="1800"/>
            </a:lvl8pPr>
            <a:lvl9pPr marL="3265551" indent="0">
              <a:buNone/>
              <a:defRPr sz="18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300"/>
            </a:lvl1pPr>
            <a:lvl2pPr marL="408194" indent="0">
              <a:buNone/>
              <a:defRPr sz="1100"/>
            </a:lvl2pPr>
            <a:lvl3pPr marL="816388" indent="0">
              <a:buNone/>
              <a:defRPr sz="900"/>
            </a:lvl3pPr>
            <a:lvl4pPr marL="1224582" indent="0">
              <a:buNone/>
              <a:defRPr sz="800"/>
            </a:lvl4pPr>
            <a:lvl5pPr marL="1632776" indent="0">
              <a:buNone/>
              <a:defRPr sz="800"/>
            </a:lvl5pPr>
            <a:lvl6pPr marL="2040969" indent="0">
              <a:buNone/>
              <a:defRPr sz="800"/>
            </a:lvl6pPr>
            <a:lvl7pPr marL="2449163" indent="0">
              <a:buNone/>
              <a:defRPr sz="800"/>
            </a:lvl7pPr>
            <a:lvl8pPr marL="2857357" indent="0">
              <a:buNone/>
              <a:defRPr sz="800"/>
            </a:lvl8pPr>
            <a:lvl9pPr marL="3265551"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0AE489-6AEB-44F4-9C7C-EB44B25B720D}" type="datetimeFigureOut">
              <a:rPr lang="en-US" smtClean="0"/>
              <a:t>5/17/15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4381D-8834-4588-B000-EFD81A289BE8}" type="slidenum">
              <a:rPr lang="en-US" smtClean="0"/>
              <a:t>‹#›</a:t>
            </a:fld>
            <a:endParaRPr lang="en-US"/>
          </a:p>
        </p:txBody>
      </p:sp>
    </p:spTree>
    <p:extLst>
      <p:ext uri="{BB962C8B-B14F-4D97-AF65-F5344CB8AC3E}">
        <p14:creationId xmlns:p14="http://schemas.microsoft.com/office/powerpoint/2010/main" val="13940054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81639" tIns="40819" rIns="81639" bIns="4081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3"/>
          </a:xfrm>
          <a:prstGeom prst="rect">
            <a:avLst/>
          </a:prstGeom>
        </p:spPr>
        <p:txBody>
          <a:bodyPr vert="horz" lIns="81639" tIns="40819" rIns="81639" bIns="4081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81639" tIns="40819" rIns="81639" bIns="40819" rtlCol="0" anchor="ctr"/>
          <a:lstStyle>
            <a:lvl1pPr algn="l">
              <a:defRPr sz="1100">
                <a:solidFill>
                  <a:schemeClr val="tx1">
                    <a:tint val="75000"/>
                  </a:schemeClr>
                </a:solidFill>
              </a:defRPr>
            </a:lvl1pPr>
          </a:lstStyle>
          <a:p>
            <a:fld id="{D90AE489-6AEB-44F4-9C7C-EB44B25B720D}" type="datetimeFigureOut">
              <a:rPr lang="en-US" smtClean="0"/>
              <a:t>5/17/15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81639" tIns="40819" rIns="81639" bIns="40819" rtlCol="0" anchor="ctr"/>
          <a:lstStyle>
            <a:lvl1pPr algn="ctr">
              <a:defRPr sz="1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81639" tIns="40819" rIns="81639" bIns="40819" rtlCol="0" anchor="ctr"/>
          <a:lstStyle>
            <a:lvl1pPr algn="r">
              <a:defRPr sz="1100">
                <a:solidFill>
                  <a:schemeClr val="tx1">
                    <a:tint val="75000"/>
                  </a:schemeClr>
                </a:solidFill>
              </a:defRPr>
            </a:lvl1pPr>
          </a:lstStyle>
          <a:p>
            <a:fld id="{EFE4381D-8834-4588-B000-EFD81A289BE8}" type="slidenum">
              <a:rPr lang="en-US" smtClean="0"/>
              <a:t>‹#›</a:t>
            </a:fld>
            <a:endParaRPr lang="en-US"/>
          </a:p>
        </p:txBody>
      </p:sp>
    </p:spTree>
    <p:extLst>
      <p:ext uri="{BB962C8B-B14F-4D97-AF65-F5344CB8AC3E}">
        <p14:creationId xmlns:p14="http://schemas.microsoft.com/office/powerpoint/2010/main" val="1543227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16388" rtl="0" eaLnBrk="1" latinLnBrk="0" hangingPunct="1">
        <a:spcBef>
          <a:spcPct val="0"/>
        </a:spcBef>
        <a:buNone/>
        <a:defRPr sz="3900" kern="1200">
          <a:solidFill>
            <a:schemeClr val="tx1"/>
          </a:solidFill>
          <a:latin typeface="+mj-lt"/>
          <a:ea typeface="+mj-ea"/>
          <a:cs typeface="+mj-cs"/>
        </a:defRPr>
      </a:lvl1pPr>
    </p:titleStyle>
    <p:bodyStyle>
      <a:lvl1pPr marL="306146" indent="-306146" algn="l" defTabSz="816388"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1pPr>
      <a:lvl2pPr marL="663315" indent="-255121" algn="l" defTabSz="81638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2pPr>
      <a:lvl3pPr marL="1020485" indent="-204097" algn="l" defTabSz="8163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3pPr>
      <a:lvl4pPr marL="1428679" indent="-204097" algn="l" defTabSz="816388"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1836873" indent="-204097" algn="l" defTabSz="816388"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245066" indent="-204097" algn="l" defTabSz="816388"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653260" indent="-204097" algn="l" defTabSz="816388"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061454" indent="-204097" algn="l" defTabSz="816388"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469648" indent="-204097" algn="l" defTabSz="816388"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816388" rtl="0" eaLnBrk="1" latinLnBrk="0" hangingPunct="1">
        <a:defRPr sz="1600" kern="1200">
          <a:solidFill>
            <a:schemeClr val="tx1"/>
          </a:solidFill>
          <a:latin typeface="+mn-lt"/>
          <a:ea typeface="+mn-ea"/>
          <a:cs typeface="+mn-cs"/>
        </a:defRPr>
      </a:lvl1pPr>
      <a:lvl2pPr marL="408194" algn="l" defTabSz="816388" rtl="0" eaLnBrk="1" latinLnBrk="0" hangingPunct="1">
        <a:defRPr sz="1600" kern="1200">
          <a:solidFill>
            <a:schemeClr val="tx1"/>
          </a:solidFill>
          <a:latin typeface="+mn-lt"/>
          <a:ea typeface="+mn-ea"/>
          <a:cs typeface="+mn-cs"/>
        </a:defRPr>
      </a:lvl2pPr>
      <a:lvl3pPr marL="816388" algn="l" defTabSz="816388" rtl="0" eaLnBrk="1" latinLnBrk="0" hangingPunct="1">
        <a:defRPr sz="1600" kern="1200">
          <a:solidFill>
            <a:schemeClr val="tx1"/>
          </a:solidFill>
          <a:latin typeface="+mn-lt"/>
          <a:ea typeface="+mn-ea"/>
          <a:cs typeface="+mn-cs"/>
        </a:defRPr>
      </a:lvl3pPr>
      <a:lvl4pPr marL="1224582" algn="l" defTabSz="816388" rtl="0" eaLnBrk="1" latinLnBrk="0" hangingPunct="1">
        <a:defRPr sz="1600" kern="1200">
          <a:solidFill>
            <a:schemeClr val="tx1"/>
          </a:solidFill>
          <a:latin typeface="+mn-lt"/>
          <a:ea typeface="+mn-ea"/>
          <a:cs typeface="+mn-cs"/>
        </a:defRPr>
      </a:lvl4pPr>
      <a:lvl5pPr marL="1632776" algn="l" defTabSz="816388" rtl="0" eaLnBrk="1" latinLnBrk="0" hangingPunct="1">
        <a:defRPr sz="1600" kern="1200">
          <a:solidFill>
            <a:schemeClr val="tx1"/>
          </a:solidFill>
          <a:latin typeface="+mn-lt"/>
          <a:ea typeface="+mn-ea"/>
          <a:cs typeface="+mn-cs"/>
        </a:defRPr>
      </a:lvl5pPr>
      <a:lvl6pPr marL="2040969" algn="l" defTabSz="816388" rtl="0" eaLnBrk="1" latinLnBrk="0" hangingPunct="1">
        <a:defRPr sz="1600" kern="1200">
          <a:solidFill>
            <a:schemeClr val="tx1"/>
          </a:solidFill>
          <a:latin typeface="+mn-lt"/>
          <a:ea typeface="+mn-ea"/>
          <a:cs typeface="+mn-cs"/>
        </a:defRPr>
      </a:lvl6pPr>
      <a:lvl7pPr marL="2449163" algn="l" defTabSz="816388" rtl="0" eaLnBrk="1" latinLnBrk="0" hangingPunct="1">
        <a:defRPr sz="1600" kern="1200">
          <a:solidFill>
            <a:schemeClr val="tx1"/>
          </a:solidFill>
          <a:latin typeface="+mn-lt"/>
          <a:ea typeface="+mn-ea"/>
          <a:cs typeface="+mn-cs"/>
        </a:defRPr>
      </a:lvl7pPr>
      <a:lvl8pPr marL="2857357" algn="l" defTabSz="816388" rtl="0" eaLnBrk="1" latinLnBrk="0" hangingPunct="1">
        <a:defRPr sz="1600" kern="1200">
          <a:solidFill>
            <a:schemeClr val="tx1"/>
          </a:solidFill>
          <a:latin typeface="+mn-lt"/>
          <a:ea typeface="+mn-ea"/>
          <a:cs typeface="+mn-cs"/>
        </a:defRPr>
      </a:lvl8pPr>
      <a:lvl9pPr marL="3265551" algn="l" defTabSz="816388"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653" r="2989"/>
          <a:stretch/>
        </p:blipFill>
        <p:spPr bwMode="auto">
          <a:xfrm>
            <a:off x="0" y="361950"/>
            <a:ext cx="9144000" cy="42851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28600" y="1581150"/>
            <a:ext cx="2438400" cy="1323439"/>
          </a:xfrm>
          <a:prstGeom prst="rect">
            <a:avLst/>
          </a:prstGeom>
          <a:noFill/>
        </p:spPr>
        <p:txBody>
          <a:bodyPr wrap="square" rtlCol="0">
            <a:spAutoFit/>
          </a:bodyPr>
          <a:lstStyle/>
          <a:p>
            <a:pPr algn="ctr"/>
            <a:r>
              <a:rPr lang="en-US" sz="8000" b="1" dirty="0" smtClean="0">
                <a:solidFill>
                  <a:srgbClr val="FFFF00"/>
                </a:solidFill>
              </a:rPr>
              <a:t>PART</a:t>
            </a:r>
            <a:endParaRPr lang="en-US" sz="8000" b="1" dirty="0">
              <a:solidFill>
                <a:srgbClr val="FFFF00"/>
              </a:solidFill>
            </a:endParaRPr>
          </a:p>
        </p:txBody>
      </p:sp>
      <p:sp>
        <p:nvSpPr>
          <p:cNvPr id="4" name="TextBox 3"/>
          <p:cNvSpPr txBox="1"/>
          <p:nvPr/>
        </p:nvSpPr>
        <p:spPr>
          <a:xfrm>
            <a:off x="6477000" y="819150"/>
            <a:ext cx="2438400" cy="2646878"/>
          </a:xfrm>
          <a:prstGeom prst="rect">
            <a:avLst/>
          </a:prstGeom>
          <a:noFill/>
        </p:spPr>
        <p:txBody>
          <a:bodyPr wrap="square" rtlCol="0">
            <a:spAutoFit/>
          </a:bodyPr>
          <a:lstStyle/>
          <a:p>
            <a:pPr algn="ctr"/>
            <a:r>
              <a:rPr lang="en-US" sz="16600" b="1" dirty="0">
                <a:solidFill>
                  <a:srgbClr val="FFFF00"/>
                </a:solidFill>
              </a:rPr>
              <a:t>5</a:t>
            </a:r>
          </a:p>
        </p:txBody>
      </p:sp>
    </p:spTree>
    <p:extLst>
      <p:ext uri="{BB962C8B-B14F-4D97-AF65-F5344CB8AC3E}">
        <p14:creationId xmlns:p14="http://schemas.microsoft.com/office/powerpoint/2010/main" val="611200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down)">
                                      <p:cBhvr>
                                        <p:cTn id="23" dur="580">
                                          <p:stCondLst>
                                            <p:cond delay="0"/>
                                          </p:stCondLst>
                                        </p:cTn>
                                        <p:tgtEl>
                                          <p:spTgt spid="2"/>
                                        </p:tgtEl>
                                      </p:cBhvr>
                                    </p:animEffect>
                                    <p:anim calcmode="lin" valueType="num">
                                      <p:cBhvr>
                                        <p:cTn id="2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9" dur="26">
                                          <p:stCondLst>
                                            <p:cond delay="650"/>
                                          </p:stCondLst>
                                        </p:cTn>
                                        <p:tgtEl>
                                          <p:spTgt spid="2"/>
                                        </p:tgtEl>
                                      </p:cBhvr>
                                      <p:to x="100000" y="60000"/>
                                    </p:animScale>
                                    <p:animScale>
                                      <p:cBhvr>
                                        <p:cTn id="30" dur="166" decel="50000">
                                          <p:stCondLst>
                                            <p:cond delay="676"/>
                                          </p:stCondLst>
                                        </p:cTn>
                                        <p:tgtEl>
                                          <p:spTgt spid="2"/>
                                        </p:tgtEl>
                                      </p:cBhvr>
                                      <p:to x="100000" y="100000"/>
                                    </p:animScale>
                                    <p:animScale>
                                      <p:cBhvr>
                                        <p:cTn id="31" dur="26">
                                          <p:stCondLst>
                                            <p:cond delay="1312"/>
                                          </p:stCondLst>
                                        </p:cTn>
                                        <p:tgtEl>
                                          <p:spTgt spid="2"/>
                                        </p:tgtEl>
                                      </p:cBhvr>
                                      <p:to x="100000" y="80000"/>
                                    </p:animScale>
                                    <p:animScale>
                                      <p:cBhvr>
                                        <p:cTn id="32" dur="166" decel="50000">
                                          <p:stCondLst>
                                            <p:cond delay="1338"/>
                                          </p:stCondLst>
                                        </p:cTn>
                                        <p:tgtEl>
                                          <p:spTgt spid="2"/>
                                        </p:tgtEl>
                                      </p:cBhvr>
                                      <p:to x="100000" y="100000"/>
                                    </p:animScale>
                                    <p:animScale>
                                      <p:cBhvr>
                                        <p:cTn id="33" dur="26">
                                          <p:stCondLst>
                                            <p:cond delay="1642"/>
                                          </p:stCondLst>
                                        </p:cTn>
                                        <p:tgtEl>
                                          <p:spTgt spid="2"/>
                                        </p:tgtEl>
                                      </p:cBhvr>
                                      <p:to x="100000" y="90000"/>
                                    </p:animScale>
                                    <p:animScale>
                                      <p:cBhvr>
                                        <p:cTn id="34" dur="166" decel="50000">
                                          <p:stCondLst>
                                            <p:cond delay="1668"/>
                                          </p:stCondLst>
                                        </p:cTn>
                                        <p:tgtEl>
                                          <p:spTgt spid="2"/>
                                        </p:tgtEl>
                                      </p:cBhvr>
                                      <p:to x="100000" y="100000"/>
                                    </p:animScale>
                                    <p:animScale>
                                      <p:cBhvr>
                                        <p:cTn id="35" dur="26">
                                          <p:stCondLst>
                                            <p:cond delay="1808"/>
                                          </p:stCondLst>
                                        </p:cTn>
                                        <p:tgtEl>
                                          <p:spTgt spid="2"/>
                                        </p:tgtEl>
                                      </p:cBhvr>
                                      <p:to x="100000" y="95000"/>
                                    </p:animScale>
                                    <p:animScale>
                                      <p:cBhvr>
                                        <p:cTn id="36"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305" r="24402" b="19813"/>
          <a:stretch/>
        </p:blipFill>
        <p:spPr bwMode="auto">
          <a:xfrm>
            <a:off x="381000" y="104330"/>
            <a:ext cx="2743200" cy="193402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38125" y="1962150"/>
            <a:ext cx="3114675" cy="2862322"/>
          </a:xfrm>
          <a:prstGeom prst="rect">
            <a:avLst/>
          </a:prstGeom>
          <a:noFill/>
        </p:spPr>
        <p:txBody>
          <a:bodyPr wrap="square" rtlCol="0">
            <a:spAutoFit/>
          </a:bodyPr>
          <a:lstStyle/>
          <a:p>
            <a:pPr algn="ctr"/>
            <a:r>
              <a:rPr lang="en-US" sz="1800" dirty="0" smtClean="0">
                <a:solidFill>
                  <a:srgbClr val="C2D3E8"/>
                </a:solidFill>
              </a:rPr>
              <a:t>GOD’S PEOPLE FINDING GOD’S HEART FOR THE WORLD</a:t>
            </a:r>
          </a:p>
          <a:p>
            <a:pPr algn="ctr"/>
            <a:r>
              <a:rPr lang="en-US" sz="3200" dirty="0" smtClean="0">
                <a:solidFill>
                  <a:srgbClr val="C2D3E8"/>
                </a:solidFill>
              </a:rPr>
              <a:t>PART 5: </a:t>
            </a:r>
          </a:p>
          <a:p>
            <a:pPr algn="ctr"/>
            <a:r>
              <a:rPr lang="en-US" sz="3200" b="1" dirty="0" smtClean="0">
                <a:solidFill>
                  <a:srgbClr val="C2D3E8"/>
                </a:solidFill>
              </a:rPr>
              <a:t>PRAY</a:t>
            </a:r>
          </a:p>
          <a:p>
            <a:pPr algn="ctr"/>
            <a:r>
              <a:rPr lang="en-US" sz="3200" b="1" dirty="0" smtClean="0">
                <a:solidFill>
                  <a:srgbClr val="C2D3E8"/>
                </a:solidFill>
              </a:rPr>
              <a:t>PRAY</a:t>
            </a:r>
          </a:p>
          <a:p>
            <a:pPr algn="ctr"/>
            <a:r>
              <a:rPr lang="en-US" sz="3200" b="1" dirty="0" smtClean="0">
                <a:solidFill>
                  <a:srgbClr val="C2D3E8"/>
                </a:solidFill>
              </a:rPr>
              <a:t>PRAY</a:t>
            </a:r>
            <a:endParaRPr lang="en-US" sz="3200" dirty="0">
              <a:solidFill>
                <a:srgbClr val="C2D3E8"/>
              </a:solidFill>
            </a:endParaRPr>
          </a:p>
          <a:p>
            <a:pPr algn="ctr"/>
            <a:endParaRPr lang="en-US" dirty="0">
              <a:solidFill>
                <a:srgbClr val="C2D3E8"/>
              </a:solidFill>
            </a:endParaRPr>
          </a:p>
        </p:txBody>
      </p:sp>
      <p:sp>
        <p:nvSpPr>
          <p:cNvPr id="3" name="Rectangle 2"/>
          <p:cNvSpPr/>
          <p:nvPr/>
        </p:nvSpPr>
        <p:spPr>
          <a:xfrm>
            <a:off x="3381375" y="-79375"/>
            <a:ext cx="5791200" cy="4647426"/>
          </a:xfrm>
          <a:prstGeom prst="rect">
            <a:avLst/>
          </a:prstGeom>
        </p:spPr>
        <p:txBody>
          <a:bodyPr wrap="square">
            <a:spAutoFit/>
          </a:bodyPr>
          <a:lstStyle/>
          <a:p>
            <a:r>
              <a:rPr lang="en-US" sz="4400" b="1" dirty="0" smtClean="0">
                <a:solidFill>
                  <a:schemeClr val="accent5">
                    <a:lumMod val="40000"/>
                    <a:lumOff val="60000"/>
                  </a:schemeClr>
                </a:solidFill>
              </a:rPr>
              <a:t>What we’ve learned:</a:t>
            </a:r>
          </a:p>
          <a:p>
            <a:pPr marL="742950" indent="-742950">
              <a:buAutoNum type="arabicPeriod"/>
            </a:pPr>
            <a:r>
              <a:rPr lang="en-US" sz="4400" b="1" dirty="0" smtClean="0">
                <a:solidFill>
                  <a:schemeClr val="accent5">
                    <a:lumMod val="40000"/>
                    <a:lumOff val="60000"/>
                  </a:schemeClr>
                </a:solidFill>
              </a:rPr>
              <a:t>CONNECT</a:t>
            </a:r>
          </a:p>
          <a:p>
            <a:pPr marL="742950" indent="-742950">
              <a:buAutoNum type="arabicPeriod"/>
            </a:pPr>
            <a:r>
              <a:rPr lang="en-US" sz="4400" b="1" dirty="0" smtClean="0">
                <a:solidFill>
                  <a:schemeClr val="accent5">
                    <a:lumMod val="40000"/>
                    <a:lumOff val="60000"/>
                  </a:schemeClr>
                </a:solidFill>
              </a:rPr>
              <a:t>SERVE</a:t>
            </a:r>
          </a:p>
          <a:p>
            <a:pPr marL="742950" indent="-742950">
              <a:buAutoNum type="arabicPeriod"/>
            </a:pPr>
            <a:r>
              <a:rPr lang="en-US" sz="4400" b="1" dirty="0" smtClean="0">
                <a:solidFill>
                  <a:schemeClr val="accent5">
                    <a:lumMod val="40000"/>
                    <a:lumOff val="60000"/>
                  </a:schemeClr>
                </a:solidFill>
              </a:rPr>
              <a:t>SHARE</a:t>
            </a:r>
          </a:p>
          <a:p>
            <a:r>
              <a:rPr lang="en-US" sz="4400" b="1" dirty="0" smtClean="0">
                <a:solidFill>
                  <a:schemeClr val="accent5">
                    <a:lumMod val="40000"/>
                    <a:lumOff val="60000"/>
                  </a:schemeClr>
                </a:solidFill>
              </a:rPr>
              <a:t>4. GROW </a:t>
            </a:r>
            <a:endParaRPr lang="en-US" sz="4400" b="1" dirty="0">
              <a:solidFill>
                <a:schemeClr val="accent5">
                  <a:lumMod val="40000"/>
                  <a:lumOff val="60000"/>
                </a:schemeClr>
              </a:solidFill>
            </a:endParaRPr>
          </a:p>
          <a:p>
            <a:r>
              <a:rPr lang="en-US" sz="4400" b="1" dirty="0" smtClean="0">
                <a:solidFill>
                  <a:srgbClr val="FFFF66"/>
                </a:solidFill>
              </a:rPr>
              <a:t>5. PRAY- Today</a:t>
            </a:r>
            <a:endParaRPr lang="en-US" sz="3200" dirty="0">
              <a:solidFill>
                <a:srgbClr val="FFFF66"/>
              </a:solidFill>
            </a:endParaRPr>
          </a:p>
          <a:p>
            <a:endParaRPr lang="en-US" sz="3200" dirty="0">
              <a:solidFill>
                <a:srgbClr val="C2D3E8"/>
              </a:solidFill>
            </a:endParaRPr>
          </a:p>
        </p:txBody>
      </p:sp>
    </p:spTree>
    <p:extLst>
      <p:ext uri="{BB962C8B-B14F-4D97-AF65-F5344CB8AC3E}">
        <p14:creationId xmlns:p14="http://schemas.microsoft.com/office/powerpoint/2010/main" val="1453138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305" r="24402" b="19813"/>
          <a:stretch/>
        </p:blipFill>
        <p:spPr bwMode="auto">
          <a:xfrm>
            <a:off x="381000" y="104330"/>
            <a:ext cx="2743200" cy="193402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38125" y="1962150"/>
            <a:ext cx="3114675" cy="2862322"/>
          </a:xfrm>
          <a:prstGeom prst="rect">
            <a:avLst/>
          </a:prstGeom>
          <a:noFill/>
        </p:spPr>
        <p:txBody>
          <a:bodyPr wrap="square" rtlCol="0">
            <a:spAutoFit/>
          </a:bodyPr>
          <a:lstStyle/>
          <a:p>
            <a:pPr algn="ctr"/>
            <a:r>
              <a:rPr lang="en-US" sz="1800" dirty="0" smtClean="0">
                <a:solidFill>
                  <a:srgbClr val="C2D3E8"/>
                </a:solidFill>
              </a:rPr>
              <a:t>GOD’S PEOPLE FINDING GOD’S HEART FOR THE WORLD</a:t>
            </a:r>
          </a:p>
          <a:p>
            <a:pPr algn="ctr"/>
            <a:r>
              <a:rPr lang="en-US" sz="3200" dirty="0" smtClean="0">
                <a:solidFill>
                  <a:srgbClr val="C2D3E8"/>
                </a:solidFill>
              </a:rPr>
              <a:t>PART 5: </a:t>
            </a:r>
          </a:p>
          <a:p>
            <a:pPr algn="ctr"/>
            <a:r>
              <a:rPr lang="en-US" sz="3200" b="1" dirty="0" smtClean="0">
                <a:solidFill>
                  <a:srgbClr val="C2D3E8"/>
                </a:solidFill>
              </a:rPr>
              <a:t>PRAY</a:t>
            </a:r>
          </a:p>
          <a:p>
            <a:pPr algn="ctr"/>
            <a:r>
              <a:rPr lang="en-US" sz="3200" b="1" dirty="0" smtClean="0">
                <a:solidFill>
                  <a:srgbClr val="C2D3E8"/>
                </a:solidFill>
              </a:rPr>
              <a:t>PRAY</a:t>
            </a:r>
          </a:p>
          <a:p>
            <a:pPr algn="ctr"/>
            <a:r>
              <a:rPr lang="en-US" sz="3200" b="1" dirty="0" smtClean="0">
                <a:solidFill>
                  <a:srgbClr val="C2D3E8"/>
                </a:solidFill>
              </a:rPr>
              <a:t>PRAY</a:t>
            </a:r>
            <a:endParaRPr lang="en-US" sz="3200" dirty="0">
              <a:solidFill>
                <a:srgbClr val="C2D3E8"/>
              </a:solidFill>
            </a:endParaRPr>
          </a:p>
          <a:p>
            <a:pPr algn="ctr"/>
            <a:endParaRPr lang="en-US" dirty="0">
              <a:solidFill>
                <a:srgbClr val="C2D3E8"/>
              </a:solidFill>
            </a:endParaRPr>
          </a:p>
        </p:txBody>
      </p:sp>
      <p:sp>
        <p:nvSpPr>
          <p:cNvPr id="3" name="Rectangle 2"/>
          <p:cNvSpPr/>
          <p:nvPr/>
        </p:nvSpPr>
        <p:spPr>
          <a:xfrm>
            <a:off x="3381375" y="-79375"/>
            <a:ext cx="5791200" cy="5016757"/>
          </a:xfrm>
          <a:prstGeom prst="rect">
            <a:avLst/>
          </a:prstGeom>
        </p:spPr>
        <p:txBody>
          <a:bodyPr wrap="square">
            <a:spAutoFit/>
          </a:bodyPr>
          <a:lstStyle/>
          <a:p>
            <a:pPr marL="514350" lvl="0" indent="-514350">
              <a:buAutoNum type="arabicPeriod"/>
            </a:pPr>
            <a:r>
              <a:rPr lang="en-US" sz="2800" b="1" dirty="0" smtClean="0">
                <a:solidFill>
                  <a:srgbClr val="C2D3E8"/>
                </a:solidFill>
              </a:rPr>
              <a:t>There </a:t>
            </a:r>
            <a:r>
              <a:rPr lang="en-US" sz="2800" b="1" dirty="0">
                <a:solidFill>
                  <a:srgbClr val="C2D3E8"/>
                </a:solidFill>
              </a:rPr>
              <a:t>is no mission without the </a:t>
            </a:r>
            <a:r>
              <a:rPr lang="en-US" sz="2800" b="1" dirty="0" smtClean="0">
                <a:solidFill>
                  <a:srgbClr val="C2D3E8"/>
                </a:solidFill>
              </a:rPr>
              <a:t>______________.</a:t>
            </a:r>
            <a:endParaRPr lang="en-US" sz="2400" dirty="0">
              <a:solidFill>
                <a:srgbClr val="C2D3E8"/>
              </a:solidFill>
            </a:endParaRPr>
          </a:p>
          <a:p>
            <a:r>
              <a:rPr lang="en-US" sz="2400" i="1" dirty="0">
                <a:solidFill>
                  <a:srgbClr val="C2D3E8"/>
                </a:solidFill>
              </a:rPr>
              <a:t>“With all prayer and petition pray at all times in the Spirit, and with this in view, be on the alert with all perseverance and petition for all the saints.”  </a:t>
            </a:r>
            <a:endParaRPr lang="en-US" sz="2400" dirty="0">
              <a:solidFill>
                <a:srgbClr val="C2D3E8"/>
              </a:solidFill>
            </a:endParaRPr>
          </a:p>
          <a:p>
            <a:r>
              <a:rPr lang="en-US" sz="2400" dirty="0">
                <a:solidFill>
                  <a:srgbClr val="FFFF66"/>
                </a:solidFill>
              </a:rPr>
              <a:t>Ephesians 6:18</a:t>
            </a:r>
          </a:p>
          <a:p>
            <a:r>
              <a:rPr lang="en-US" sz="2400" b="1" dirty="0">
                <a:solidFill>
                  <a:srgbClr val="C2D3E8"/>
                </a:solidFill>
              </a:rPr>
              <a:t> </a:t>
            </a:r>
            <a:endParaRPr lang="en-US" sz="2400" dirty="0">
              <a:solidFill>
                <a:srgbClr val="C2D3E8"/>
              </a:solidFill>
            </a:endParaRPr>
          </a:p>
          <a:p>
            <a:r>
              <a:rPr lang="en-US" sz="2400" i="1" dirty="0">
                <a:solidFill>
                  <a:srgbClr val="C2D3E8"/>
                </a:solidFill>
              </a:rPr>
              <a:t>“Rejoice always; pray without ceasing; in everything give thanks; for this is God’s will for you in Christ Jesus.  Do not quench the Spirit.”  </a:t>
            </a:r>
            <a:endParaRPr lang="en-US" sz="2400" dirty="0">
              <a:solidFill>
                <a:srgbClr val="C2D3E8"/>
              </a:solidFill>
            </a:endParaRPr>
          </a:p>
          <a:p>
            <a:r>
              <a:rPr lang="en-US" sz="2400" dirty="0">
                <a:solidFill>
                  <a:srgbClr val="FFFF66"/>
                </a:solidFill>
              </a:rPr>
              <a:t>I Thessalonians 5:16-</a:t>
            </a:r>
            <a:r>
              <a:rPr lang="en-US" sz="2400" dirty="0" smtClean="0">
                <a:solidFill>
                  <a:srgbClr val="FFFF66"/>
                </a:solidFill>
              </a:rPr>
              <a:t>19</a:t>
            </a:r>
            <a:endParaRPr lang="en-US" sz="2400" i="1" dirty="0" smtClean="0">
              <a:solidFill>
                <a:srgbClr val="FFFF66"/>
              </a:solidFill>
            </a:endParaRPr>
          </a:p>
        </p:txBody>
      </p:sp>
      <p:sp>
        <p:nvSpPr>
          <p:cNvPr id="6" name="TextBox 5"/>
          <p:cNvSpPr txBox="1"/>
          <p:nvPr/>
        </p:nvSpPr>
        <p:spPr>
          <a:xfrm>
            <a:off x="3962400" y="281285"/>
            <a:ext cx="3200400" cy="523220"/>
          </a:xfrm>
          <a:prstGeom prst="rect">
            <a:avLst/>
          </a:prstGeom>
          <a:noFill/>
        </p:spPr>
        <p:txBody>
          <a:bodyPr wrap="square" rtlCol="0">
            <a:spAutoFit/>
          </a:bodyPr>
          <a:lstStyle/>
          <a:p>
            <a:r>
              <a:rPr lang="en-US" sz="2800" dirty="0" smtClean="0">
                <a:solidFill>
                  <a:srgbClr val="FFFF66"/>
                </a:solidFill>
              </a:rPr>
              <a:t>POWER OF GOD</a:t>
            </a:r>
            <a:endParaRPr lang="en-US" sz="2800" dirty="0">
              <a:solidFill>
                <a:srgbClr val="FFFF66"/>
              </a:solidFill>
            </a:endParaRPr>
          </a:p>
        </p:txBody>
      </p:sp>
    </p:spTree>
    <p:extLst>
      <p:ext uri="{BB962C8B-B14F-4D97-AF65-F5344CB8AC3E}">
        <p14:creationId xmlns:p14="http://schemas.microsoft.com/office/powerpoint/2010/main" val="370984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305" r="24402" b="19813"/>
          <a:stretch/>
        </p:blipFill>
        <p:spPr bwMode="auto">
          <a:xfrm>
            <a:off x="381000" y="104330"/>
            <a:ext cx="2743200" cy="193402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38125" y="1962150"/>
            <a:ext cx="3114675" cy="2862322"/>
          </a:xfrm>
          <a:prstGeom prst="rect">
            <a:avLst/>
          </a:prstGeom>
          <a:noFill/>
        </p:spPr>
        <p:txBody>
          <a:bodyPr wrap="square" rtlCol="0">
            <a:spAutoFit/>
          </a:bodyPr>
          <a:lstStyle/>
          <a:p>
            <a:pPr algn="ctr"/>
            <a:r>
              <a:rPr lang="en-US" sz="1800" dirty="0" smtClean="0">
                <a:solidFill>
                  <a:srgbClr val="C2D3E8"/>
                </a:solidFill>
              </a:rPr>
              <a:t>GOD’S PEOPLE FINDING GOD’S HEART FOR THE WORLD</a:t>
            </a:r>
          </a:p>
          <a:p>
            <a:pPr algn="ctr"/>
            <a:r>
              <a:rPr lang="en-US" sz="3200" dirty="0" smtClean="0">
                <a:solidFill>
                  <a:srgbClr val="C2D3E8"/>
                </a:solidFill>
              </a:rPr>
              <a:t>PART 5: </a:t>
            </a:r>
          </a:p>
          <a:p>
            <a:pPr algn="ctr"/>
            <a:r>
              <a:rPr lang="en-US" sz="3200" b="1" dirty="0" smtClean="0">
                <a:solidFill>
                  <a:srgbClr val="C2D3E8"/>
                </a:solidFill>
              </a:rPr>
              <a:t>PRAY</a:t>
            </a:r>
          </a:p>
          <a:p>
            <a:pPr algn="ctr"/>
            <a:r>
              <a:rPr lang="en-US" sz="3200" b="1" dirty="0" smtClean="0">
                <a:solidFill>
                  <a:srgbClr val="C2D3E8"/>
                </a:solidFill>
              </a:rPr>
              <a:t>PRAY</a:t>
            </a:r>
          </a:p>
          <a:p>
            <a:pPr algn="ctr"/>
            <a:r>
              <a:rPr lang="en-US" sz="3200" b="1" dirty="0" smtClean="0">
                <a:solidFill>
                  <a:srgbClr val="C2D3E8"/>
                </a:solidFill>
              </a:rPr>
              <a:t>PRAY</a:t>
            </a:r>
            <a:endParaRPr lang="en-US" sz="3200" b="1" dirty="0">
              <a:solidFill>
                <a:srgbClr val="C2D3E8"/>
              </a:solidFill>
            </a:endParaRPr>
          </a:p>
          <a:p>
            <a:pPr algn="ctr"/>
            <a:endParaRPr lang="en-US" dirty="0">
              <a:solidFill>
                <a:srgbClr val="C2D3E8"/>
              </a:solidFill>
            </a:endParaRPr>
          </a:p>
        </p:txBody>
      </p:sp>
      <p:sp>
        <p:nvSpPr>
          <p:cNvPr id="8" name="Rectangle 7"/>
          <p:cNvSpPr/>
          <p:nvPr/>
        </p:nvSpPr>
        <p:spPr>
          <a:xfrm>
            <a:off x="3276600" y="0"/>
            <a:ext cx="5867400" cy="4647426"/>
          </a:xfrm>
          <a:prstGeom prst="rect">
            <a:avLst/>
          </a:prstGeom>
        </p:spPr>
        <p:txBody>
          <a:bodyPr wrap="square">
            <a:spAutoFit/>
          </a:bodyPr>
          <a:lstStyle/>
          <a:p>
            <a:pPr marL="514350" lvl="0" indent="-514350">
              <a:buAutoNum type="arabicPeriod" startAt="2"/>
            </a:pPr>
            <a:r>
              <a:rPr lang="en-US" sz="2800" b="1" dirty="0" smtClean="0">
                <a:solidFill>
                  <a:srgbClr val="C2D3E8"/>
                </a:solidFill>
              </a:rPr>
              <a:t>Pray </a:t>
            </a:r>
            <a:r>
              <a:rPr lang="en-US" sz="2800" b="1" dirty="0">
                <a:solidFill>
                  <a:srgbClr val="C2D3E8"/>
                </a:solidFill>
              </a:rPr>
              <a:t>for </a:t>
            </a:r>
            <a:r>
              <a:rPr lang="en-US" sz="2800" b="1" dirty="0" smtClean="0">
                <a:solidFill>
                  <a:srgbClr val="C2D3E8"/>
                </a:solidFill>
              </a:rPr>
              <a:t> ________________.</a:t>
            </a:r>
            <a:endParaRPr lang="en-US" sz="2800" dirty="0">
              <a:solidFill>
                <a:srgbClr val="C2D3E8"/>
              </a:solidFill>
            </a:endParaRPr>
          </a:p>
          <a:p>
            <a:r>
              <a:rPr lang="en-US" sz="2800" dirty="0">
                <a:solidFill>
                  <a:srgbClr val="C2D3E8"/>
                </a:solidFill>
              </a:rPr>
              <a:t> </a:t>
            </a:r>
          </a:p>
          <a:p>
            <a:r>
              <a:rPr lang="en-US" sz="2400" i="1" dirty="0">
                <a:solidFill>
                  <a:srgbClr val="C2D3E8"/>
                </a:solidFill>
              </a:rPr>
              <a:t>“Conduct yourself with wisdom toward outsiders, making the most of the opportunity.”</a:t>
            </a:r>
            <a:endParaRPr lang="en-US" sz="2400" dirty="0">
              <a:solidFill>
                <a:srgbClr val="C2D3E8"/>
              </a:solidFill>
            </a:endParaRPr>
          </a:p>
          <a:p>
            <a:r>
              <a:rPr lang="en-US" sz="2400" dirty="0">
                <a:solidFill>
                  <a:srgbClr val="FFFF66"/>
                </a:solidFill>
              </a:rPr>
              <a:t>Colossians 4:5</a:t>
            </a:r>
          </a:p>
          <a:p>
            <a:r>
              <a:rPr lang="en-US" sz="2400" dirty="0">
                <a:solidFill>
                  <a:srgbClr val="C2D3E8"/>
                </a:solidFill>
              </a:rPr>
              <a:t> </a:t>
            </a:r>
          </a:p>
          <a:p>
            <a:r>
              <a:rPr lang="en-US" sz="2400" i="1" dirty="0">
                <a:solidFill>
                  <a:srgbClr val="C2D3E8"/>
                </a:solidFill>
              </a:rPr>
              <a:t>“Therefore be careful how you walk, not as unwise men, but as wise, making the most of your time, because the days are evil.  So then do not be foolish, but understand what the will of the Lord is.”  </a:t>
            </a:r>
            <a:r>
              <a:rPr lang="en-US" sz="2400" dirty="0">
                <a:solidFill>
                  <a:srgbClr val="FFFF66"/>
                </a:solidFill>
              </a:rPr>
              <a:t>Ephesians 5:15-</a:t>
            </a:r>
            <a:r>
              <a:rPr lang="en-US" sz="2400" dirty="0" smtClean="0">
                <a:solidFill>
                  <a:srgbClr val="FFFF66"/>
                </a:solidFill>
              </a:rPr>
              <a:t>17</a:t>
            </a:r>
            <a:endParaRPr lang="en-US" sz="2400" dirty="0">
              <a:solidFill>
                <a:srgbClr val="FFFF66"/>
              </a:solidFill>
            </a:endParaRPr>
          </a:p>
        </p:txBody>
      </p:sp>
      <p:sp>
        <p:nvSpPr>
          <p:cNvPr id="9" name="TextBox 8"/>
          <p:cNvSpPr txBox="1"/>
          <p:nvPr/>
        </p:nvSpPr>
        <p:spPr>
          <a:xfrm>
            <a:off x="5257800" y="-19050"/>
            <a:ext cx="2743200" cy="523220"/>
          </a:xfrm>
          <a:prstGeom prst="rect">
            <a:avLst/>
          </a:prstGeom>
          <a:noFill/>
        </p:spPr>
        <p:txBody>
          <a:bodyPr wrap="square" rtlCol="0">
            <a:spAutoFit/>
          </a:bodyPr>
          <a:lstStyle/>
          <a:p>
            <a:r>
              <a:rPr lang="en-US" sz="2800" dirty="0" smtClean="0">
                <a:solidFill>
                  <a:srgbClr val="FFFF66"/>
                </a:solidFill>
              </a:rPr>
              <a:t>OPPORTUNITIES</a:t>
            </a:r>
            <a:endParaRPr lang="en-US" sz="2800" dirty="0">
              <a:solidFill>
                <a:srgbClr val="FFFF66"/>
              </a:solidFill>
            </a:endParaRPr>
          </a:p>
        </p:txBody>
      </p:sp>
    </p:spTree>
    <p:extLst>
      <p:ext uri="{BB962C8B-B14F-4D97-AF65-F5344CB8AC3E}">
        <p14:creationId xmlns:p14="http://schemas.microsoft.com/office/powerpoint/2010/main" val="1345742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305" r="24402" b="19813"/>
          <a:stretch/>
        </p:blipFill>
        <p:spPr bwMode="auto">
          <a:xfrm>
            <a:off x="381000" y="104330"/>
            <a:ext cx="2743200" cy="193402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38125" y="1962150"/>
            <a:ext cx="3114675" cy="2862322"/>
          </a:xfrm>
          <a:prstGeom prst="rect">
            <a:avLst/>
          </a:prstGeom>
          <a:noFill/>
        </p:spPr>
        <p:txBody>
          <a:bodyPr wrap="square" rtlCol="0">
            <a:spAutoFit/>
          </a:bodyPr>
          <a:lstStyle/>
          <a:p>
            <a:pPr algn="ctr"/>
            <a:r>
              <a:rPr lang="en-US" sz="1800" dirty="0" smtClean="0">
                <a:solidFill>
                  <a:srgbClr val="C2D3E8"/>
                </a:solidFill>
              </a:rPr>
              <a:t>GOD’S PEOPLE FINDING GOD’S HEART FOR THE WORLD</a:t>
            </a:r>
          </a:p>
          <a:p>
            <a:pPr algn="ctr"/>
            <a:r>
              <a:rPr lang="en-US" sz="3200" dirty="0" smtClean="0">
                <a:solidFill>
                  <a:srgbClr val="C2D3E8"/>
                </a:solidFill>
              </a:rPr>
              <a:t>PART 5: </a:t>
            </a:r>
          </a:p>
          <a:p>
            <a:pPr algn="ctr"/>
            <a:r>
              <a:rPr lang="en-US" sz="3200" b="1" dirty="0" smtClean="0">
                <a:solidFill>
                  <a:srgbClr val="C2D3E8"/>
                </a:solidFill>
              </a:rPr>
              <a:t>PRAY</a:t>
            </a:r>
          </a:p>
          <a:p>
            <a:pPr algn="ctr"/>
            <a:r>
              <a:rPr lang="en-US" sz="3200" b="1" dirty="0" smtClean="0">
                <a:solidFill>
                  <a:srgbClr val="C2D3E8"/>
                </a:solidFill>
              </a:rPr>
              <a:t>PRAY</a:t>
            </a:r>
          </a:p>
          <a:p>
            <a:pPr algn="ctr"/>
            <a:r>
              <a:rPr lang="en-US" sz="3200" b="1" dirty="0" smtClean="0">
                <a:solidFill>
                  <a:srgbClr val="C2D3E8"/>
                </a:solidFill>
              </a:rPr>
              <a:t>PRAY</a:t>
            </a:r>
            <a:endParaRPr lang="en-US" sz="3200" b="1" dirty="0">
              <a:solidFill>
                <a:srgbClr val="C2D3E8"/>
              </a:solidFill>
            </a:endParaRPr>
          </a:p>
          <a:p>
            <a:pPr algn="ctr"/>
            <a:endParaRPr lang="en-US" dirty="0">
              <a:solidFill>
                <a:srgbClr val="C2D3E8"/>
              </a:solidFill>
            </a:endParaRPr>
          </a:p>
        </p:txBody>
      </p:sp>
      <p:sp>
        <p:nvSpPr>
          <p:cNvPr id="4" name="Rectangle 3"/>
          <p:cNvSpPr/>
          <p:nvPr/>
        </p:nvSpPr>
        <p:spPr>
          <a:xfrm>
            <a:off x="3276600" y="34925"/>
            <a:ext cx="5715000" cy="4770537"/>
          </a:xfrm>
          <a:prstGeom prst="rect">
            <a:avLst/>
          </a:prstGeom>
        </p:spPr>
        <p:txBody>
          <a:bodyPr wrap="square">
            <a:spAutoFit/>
          </a:bodyPr>
          <a:lstStyle/>
          <a:p>
            <a:pPr lvl="0"/>
            <a:r>
              <a:rPr lang="en-US" sz="2400" b="1" dirty="0" smtClean="0">
                <a:solidFill>
                  <a:srgbClr val="C2D3E8"/>
                </a:solidFill>
              </a:rPr>
              <a:t>3. Pray for their _____________.</a:t>
            </a:r>
            <a:endParaRPr lang="en-US" sz="2400" dirty="0">
              <a:solidFill>
                <a:srgbClr val="C2D3E8"/>
              </a:solidFill>
            </a:endParaRPr>
          </a:p>
          <a:p>
            <a:r>
              <a:rPr lang="en-US" sz="2000" dirty="0">
                <a:solidFill>
                  <a:srgbClr val="C2D3E8"/>
                </a:solidFill>
              </a:rPr>
              <a:t> </a:t>
            </a:r>
          </a:p>
          <a:p>
            <a:r>
              <a:rPr lang="en-US" sz="2000" i="1" dirty="0">
                <a:solidFill>
                  <a:srgbClr val="C2D3E8"/>
                </a:solidFill>
              </a:rPr>
              <a:t>“First of all then, I urge that entreaties and prayers, petitions and thanksgivings, be made on behalf of all men,” </a:t>
            </a:r>
            <a:endParaRPr lang="en-US" sz="2000" dirty="0">
              <a:solidFill>
                <a:srgbClr val="C2D3E8"/>
              </a:solidFill>
            </a:endParaRPr>
          </a:p>
          <a:p>
            <a:r>
              <a:rPr lang="en-US" sz="2000" i="1" dirty="0" smtClean="0">
                <a:solidFill>
                  <a:srgbClr val="C2D3E8"/>
                </a:solidFill>
              </a:rPr>
              <a:t> </a:t>
            </a:r>
            <a:r>
              <a:rPr lang="en-US" sz="2000" dirty="0">
                <a:solidFill>
                  <a:srgbClr val="FFFF66"/>
                </a:solidFill>
              </a:rPr>
              <a:t>I Timothy 2:1</a:t>
            </a:r>
          </a:p>
          <a:p>
            <a:r>
              <a:rPr lang="en-US" sz="2000" b="1" dirty="0">
                <a:solidFill>
                  <a:srgbClr val="C2D3E8"/>
                </a:solidFill>
              </a:rPr>
              <a:t> </a:t>
            </a:r>
            <a:endParaRPr lang="en-US" sz="2000" dirty="0">
              <a:solidFill>
                <a:srgbClr val="C2D3E8"/>
              </a:solidFill>
            </a:endParaRPr>
          </a:p>
          <a:p>
            <a:r>
              <a:rPr lang="en-US" sz="2000" i="1" dirty="0">
                <a:solidFill>
                  <a:srgbClr val="C2D3E8"/>
                </a:solidFill>
              </a:rPr>
              <a:t>“But Jesus was saying, ‘Father, forgive them; for they do not know what they are doing.”  </a:t>
            </a:r>
            <a:r>
              <a:rPr lang="en-US" sz="2000" dirty="0">
                <a:solidFill>
                  <a:srgbClr val="FFFF66"/>
                </a:solidFill>
              </a:rPr>
              <a:t>Luke 23:34</a:t>
            </a:r>
          </a:p>
          <a:p>
            <a:r>
              <a:rPr lang="en-US" sz="2000" b="1" dirty="0">
                <a:solidFill>
                  <a:srgbClr val="C2D3E8"/>
                </a:solidFill>
              </a:rPr>
              <a:t> </a:t>
            </a:r>
            <a:endParaRPr lang="en-US" sz="2000" dirty="0">
              <a:solidFill>
                <a:srgbClr val="C2D3E8"/>
              </a:solidFill>
            </a:endParaRPr>
          </a:p>
          <a:p>
            <a:r>
              <a:rPr lang="en-US" sz="2000" i="1" dirty="0">
                <a:solidFill>
                  <a:srgbClr val="C2D3E8"/>
                </a:solidFill>
              </a:rPr>
              <a:t>“Do nothing from selfishness or empty conceit, but with humility of mind regard one another as more important than yourselves; do </a:t>
            </a:r>
            <a:r>
              <a:rPr lang="en-US" sz="2000" i="1" dirty="0" smtClean="0">
                <a:solidFill>
                  <a:srgbClr val="C2D3E8"/>
                </a:solidFill>
              </a:rPr>
              <a:t>not </a:t>
            </a:r>
            <a:r>
              <a:rPr lang="en-US" sz="2000" i="1" dirty="0">
                <a:solidFill>
                  <a:srgbClr val="C2D3E8"/>
                </a:solidFill>
              </a:rPr>
              <a:t>merely look out for your own personal interests, but also for the interests of others.”  </a:t>
            </a:r>
            <a:r>
              <a:rPr lang="en-US" sz="2000" dirty="0">
                <a:solidFill>
                  <a:srgbClr val="FFFF66"/>
                </a:solidFill>
              </a:rPr>
              <a:t>Philippians 2:3-4</a:t>
            </a:r>
          </a:p>
        </p:txBody>
      </p:sp>
      <p:sp>
        <p:nvSpPr>
          <p:cNvPr id="5" name="TextBox 4"/>
          <p:cNvSpPr txBox="1"/>
          <p:nvPr/>
        </p:nvSpPr>
        <p:spPr>
          <a:xfrm>
            <a:off x="5562600" y="-19050"/>
            <a:ext cx="1828800" cy="461665"/>
          </a:xfrm>
          <a:prstGeom prst="rect">
            <a:avLst/>
          </a:prstGeom>
          <a:noFill/>
        </p:spPr>
        <p:txBody>
          <a:bodyPr wrap="square" rtlCol="0">
            <a:spAutoFit/>
          </a:bodyPr>
          <a:lstStyle/>
          <a:p>
            <a:r>
              <a:rPr lang="en-US" sz="2400" dirty="0" smtClean="0">
                <a:solidFill>
                  <a:srgbClr val="FFFF66"/>
                </a:solidFill>
              </a:rPr>
              <a:t>STRUGGLE</a:t>
            </a:r>
            <a:endParaRPr lang="en-US" sz="2400" dirty="0">
              <a:solidFill>
                <a:srgbClr val="FFFF66"/>
              </a:solidFill>
            </a:endParaRPr>
          </a:p>
        </p:txBody>
      </p:sp>
    </p:spTree>
    <p:extLst>
      <p:ext uri="{BB962C8B-B14F-4D97-AF65-F5344CB8AC3E}">
        <p14:creationId xmlns:p14="http://schemas.microsoft.com/office/powerpoint/2010/main" val="408029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305" r="24402" b="19813"/>
          <a:stretch/>
        </p:blipFill>
        <p:spPr bwMode="auto">
          <a:xfrm>
            <a:off x="381000" y="104330"/>
            <a:ext cx="2743200" cy="193402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38125" y="1962150"/>
            <a:ext cx="3114675" cy="2862322"/>
          </a:xfrm>
          <a:prstGeom prst="rect">
            <a:avLst/>
          </a:prstGeom>
          <a:noFill/>
        </p:spPr>
        <p:txBody>
          <a:bodyPr wrap="square" rtlCol="0">
            <a:spAutoFit/>
          </a:bodyPr>
          <a:lstStyle/>
          <a:p>
            <a:pPr algn="ctr"/>
            <a:r>
              <a:rPr lang="en-US" sz="1800" dirty="0" smtClean="0">
                <a:solidFill>
                  <a:srgbClr val="C2D3E8"/>
                </a:solidFill>
              </a:rPr>
              <a:t>GOD’S PEOPLE FINDING GOD’S HEART FOR THE WORLD</a:t>
            </a:r>
          </a:p>
          <a:p>
            <a:pPr algn="ctr"/>
            <a:r>
              <a:rPr lang="en-US" sz="3200" dirty="0" smtClean="0">
                <a:solidFill>
                  <a:srgbClr val="C2D3E8"/>
                </a:solidFill>
              </a:rPr>
              <a:t>PART 5: </a:t>
            </a:r>
          </a:p>
          <a:p>
            <a:pPr algn="ctr"/>
            <a:r>
              <a:rPr lang="en-US" sz="3200" b="1" dirty="0" smtClean="0">
                <a:solidFill>
                  <a:srgbClr val="C2D3E8"/>
                </a:solidFill>
              </a:rPr>
              <a:t>PRAY</a:t>
            </a:r>
          </a:p>
          <a:p>
            <a:pPr algn="ctr"/>
            <a:r>
              <a:rPr lang="en-US" sz="3200" b="1" dirty="0" smtClean="0">
                <a:solidFill>
                  <a:srgbClr val="C2D3E8"/>
                </a:solidFill>
              </a:rPr>
              <a:t>PRAY</a:t>
            </a:r>
          </a:p>
          <a:p>
            <a:pPr algn="ctr"/>
            <a:r>
              <a:rPr lang="en-US" sz="3200" b="1" dirty="0" smtClean="0">
                <a:solidFill>
                  <a:srgbClr val="C2D3E8"/>
                </a:solidFill>
              </a:rPr>
              <a:t>PRAY</a:t>
            </a:r>
            <a:endParaRPr lang="en-US" sz="3200" b="1" dirty="0">
              <a:solidFill>
                <a:srgbClr val="C2D3E8"/>
              </a:solidFill>
            </a:endParaRPr>
          </a:p>
          <a:p>
            <a:pPr algn="ctr"/>
            <a:endParaRPr lang="en-US" dirty="0">
              <a:solidFill>
                <a:srgbClr val="C2D3E8"/>
              </a:solidFill>
            </a:endParaRPr>
          </a:p>
        </p:txBody>
      </p:sp>
      <p:sp>
        <p:nvSpPr>
          <p:cNvPr id="4" name="Rectangle 3"/>
          <p:cNvSpPr/>
          <p:nvPr/>
        </p:nvSpPr>
        <p:spPr>
          <a:xfrm>
            <a:off x="3276600" y="209550"/>
            <a:ext cx="5715000" cy="4154983"/>
          </a:xfrm>
          <a:prstGeom prst="rect">
            <a:avLst/>
          </a:prstGeom>
        </p:spPr>
        <p:txBody>
          <a:bodyPr wrap="square">
            <a:spAutoFit/>
          </a:bodyPr>
          <a:lstStyle/>
          <a:p>
            <a:pPr lvl="0"/>
            <a:r>
              <a:rPr lang="en-US" sz="2800" b="1" dirty="0" smtClean="0">
                <a:solidFill>
                  <a:srgbClr val="C2D3E8"/>
                </a:solidFill>
              </a:rPr>
              <a:t>3. Pray for their _____________.</a:t>
            </a:r>
            <a:endParaRPr lang="en-US" sz="2800" dirty="0">
              <a:solidFill>
                <a:srgbClr val="C2D3E8"/>
              </a:solidFill>
            </a:endParaRPr>
          </a:p>
          <a:p>
            <a:r>
              <a:rPr lang="en-US" sz="2000" dirty="0">
                <a:solidFill>
                  <a:srgbClr val="C2D3E8"/>
                </a:solidFill>
              </a:rPr>
              <a:t> </a:t>
            </a:r>
            <a:endParaRPr lang="en-US" sz="2000" dirty="0" smtClean="0">
              <a:solidFill>
                <a:srgbClr val="C2D3E8"/>
              </a:solidFill>
            </a:endParaRPr>
          </a:p>
          <a:p>
            <a:r>
              <a:rPr lang="en-US" sz="2400" i="1" dirty="0">
                <a:solidFill>
                  <a:srgbClr val="FFFF66"/>
                </a:solidFill>
              </a:rPr>
              <a:t>“Talking to men for God is a great thing, but talking to God for men is greater still.”  </a:t>
            </a:r>
            <a:r>
              <a:rPr lang="en-US" sz="2400" dirty="0">
                <a:solidFill>
                  <a:srgbClr val="C2D3E8"/>
                </a:solidFill>
              </a:rPr>
              <a:t>E.M. Bounds, Author of </a:t>
            </a:r>
            <a:r>
              <a:rPr lang="en-US" sz="2400" i="1" dirty="0">
                <a:solidFill>
                  <a:srgbClr val="C2D3E8"/>
                </a:solidFill>
              </a:rPr>
              <a:t>The Weapon of Prayer, The Essentials of Prayer, The Reality of Prayer, &amp; The Power of Prayer</a:t>
            </a:r>
            <a:endParaRPr lang="en-US" sz="2400" dirty="0">
              <a:solidFill>
                <a:srgbClr val="C2D3E8"/>
              </a:solidFill>
            </a:endParaRPr>
          </a:p>
          <a:p>
            <a:r>
              <a:rPr lang="en-US" sz="2400" b="1" dirty="0">
                <a:solidFill>
                  <a:srgbClr val="C2D3E8"/>
                </a:solidFill>
              </a:rPr>
              <a:t> </a:t>
            </a:r>
            <a:endParaRPr lang="en-US" sz="2400" dirty="0">
              <a:solidFill>
                <a:srgbClr val="C2D3E8"/>
              </a:solidFill>
            </a:endParaRPr>
          </a:p>
          <a:p>
            <a:r>
              <a:rPr lang="en-US" sz="2400" b="1" dirty="0">
                <a:solidFill>
                  <a:srgbClr val="C2D3E8"/>
                </a:solidFill>
              </a:rPr>
              <a:t>AN OFFER TO PRAY COMMUNICATES</a:t>
            </a:r>
            <a:r>
              <a:rPr lang="en-US" sz="2400" b="1" dirty="0" smtClean="0">
                <a:solidFill>
                  <a:srgbClr val="C2D3E8"/>
                </a:solidFill>
              </a:rPr>
              <a:t>,</a:t>
            </a:r>
          </a:p>
          <a:p>
            <a:r>
              <a:rPr lang="en-US" sz="2400" b="1" dirty="0" smtClean="0">
                <a:solidFill>
                  <a:srgbClr val="C2D3E8"/>
                </a:solidFill>
              </a:rPr>
              <a:t>“</a:t>
            </a:r>
            <a:r>
              <a:rPr lang="en-US" sz="2400" b="1" dirty="0">
                <a:solidFill>
                  <a:srgbClr val="C2D3E8"/>
                </a:solidFill>
              </a:rPr>
              <a:t>I CARE ABOUT YOU” &amp; “I BELIEVE IN A GOD WHO CARES ABOUT YOU”.</a:t>
            </a:r>
            <a:r>
              <a:rPr lang="en-US" sz="2400" dirty="0">
                <a:solidFill>
                  <a:srgbClr val="C2D3E8"/>
                </a:solidFill>
              </a:rPr>
              <a:t> </a:t>
            </a:r>
          </a:p>
        </p:txBody>
      </p:sp>
      <p:sp>
        <p:nvSpPr>
          <p:cNvPr id="5" name="TextBox 4"/>
          <p:cNvSpPr txBox="1"/>
          <p:nvPr/>
        </p:nvSpPr>
        <p:spPr>
          <a:xfrm>
            <a:off x="5943600" y="190440"/>
            <a:ext cx="1828800" cy="523220"/>
          </a:xfrm>
          <a:prstGeom prst="rect">
            <a:avLst/>
          </a:prstGeom>
          <a:noFill/>
        </p:spPr>
        <p:txBody>
          <a:bodyPr wrap="square" rtlCol="0">
            <a:spAutoFit/>
          </a:bodyPr>
          <a:lstStyle/>
          <a:p>
            <a:r>
              <a:rPr lang="en-US" sz="2800" dirty="0" smtClean="0">
                <a:solidFill>
                  <a:srgbClr val="FFFF66"/>
                </a:solidFill>
              </a:rPr>
              <a:t>STRUGGLE</a:t>
            </a:r>
            <a:endParaRPr lang="en-US" sz="2800" dirty="0">
              <a:solidFill>
                <a:srgbClr val="FFFF66"/>
              </a:solidFill>
            </a:endParaRPr>
          </a:p>
        </p:txBody>
      </p:sp>
    </p:spTree>
    <p:extLst>
      <p:ext uri="{BB962C8B-B14F-4D97-AF65-F5344CB8AC3E}">
        <p14:creationId xmlns:p14="http://schemas.microsoft.com/office/powerpoint/2010/main" val="383551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305" r="24402" b="19813"/>
          <a:stretch/>
        </p:blipFill>
        <p:spPr bwMode="auto">
          <a:xfrm>
            <a:off x="381000" y="104330"/>
            <a:ext cx="2743200" cy="193402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38125" y="1962150"/>
            <a:ext cx="3114675" cy="2862322"/>
          </a:xfrm>
          <a:prstGeom prst="rect">
            <a:avLst/>
          </a:prstGeom>
          <a:noFill/>
        </p:spPr>
        <p:txBody>
          <a:bodyPr wrap="square" rtlCol="0">
            <a:spAutoFit/>
          </a:bodyPr>
          <a:lstStyle/>
          <a:p>
            <a:pPr algn="ctr"/>
            <a:r>
              <a:rPr lang="en-US" sz="1800" dirty="0" smtClean="0">
                <a:solidFill>
                  <a:srgbClr val="C2D3E8"/>
                </a:solidFill>
              </a:rPr>
              <a:t>GOD’S PEOPLE FINDING GOD’S HEART FOR THE WORLD</a:t>
            </a:r>
          </a:p>
          <a:p>
            <a:pPr algn="ctr"/>
            <a:r>
              <a:rPr lang="en-US" sz="3200" dirty="0" smtClean="0">
                <a:solidFill>
                  <a:srgbClr val="C2D3E8"/>
                </a:solidFill>
              </a:rPr>
              <a:t>PART 5: </a:t>
            </a:r>
          </a:p>
          <a:p>
            <a:pPr algn="ctr"/>
            <a:r>
              <a:rPr lang="en-US" sz="3200" b="1" dirty="0" smtClean="0">
                <a:solidFill>
                  <a:srgbClr val="C2D3E8"/>
                </a:solidFill>
              </a:rPr>
              <a:t>PRAY</a:t>
            </a:r>
          </a:p>
          <a:p>
            <a:pPr algn="ctr"/>
            <a:r>
              <a:rPr lang="en-US" sz="3200" b="1" dirty="0" smtClean="0">
                <a:solidFill>
                  <a:srgbClr val="C2D3E8"/>
                </a:solidFill>
              </a:rPr>
              <a:t>PRAY</a:t>
            </a:r>
          </a:p>
          <a:p>
            <a:pPr algn="ctr"/>
            <a:r>
              <a:rPr lang="en-US" sz="3200" b="1" dirty="0" smtClean="0">
                <a:solidFill>
                  <a:srgbClr val="C2D3E8"/>
                </a:solidFill>
              </a:rPr>
              <a:t>PRAY</a:t>
            </a:r>
            <a:endParaRPr lang="en-US" sz="3200" b="1" dirty="0">
              <a:solidFill>
                <a:srgbClr val="C2D3E8"/>
              </a:solidFill>
            </a:endParaRPr>
          </a:p>
          <a:p>
            <a:pPr algn="ctr"/>
            <a:endParaRPr lang="en-US" dirty="0">
              <a:solidFill>
                <a:srgbClr val="C2D3E8"/>
              </a:solidFill>
            </a:endParaRPr>
          </a:p>
        </p:txBody>
      </p:sp>
      <p:sp>
        <p:nvSpPr>
          <p:cNvPr id="4" name="Rectangle 3"/>
          <p:cNvSpPr/>
          <p:nvPr/>
        </p:nvSpPr>
        <p:spPr>
          <a:xfrm>
            <a:off x="3276600" y="19050"/>
            <a:ext cx="5715000" cy="5386091"/>
          </a:xfrm>
          <a:prstGeom prst="rect">
            <a:avLst/>
          </a:prstGeom>
        </p:spPr>
        <p:txBody>
          <a:bodyPr wrap="square">
            <a:spAutoFit/>
          </a:bodyPr>
          <a:lstStyle/>
          <a:p>
            <a:r>
              <a:rPr lang="en-US" sz="2000" b="1" dirty="0" smtClean="0">
                <a:solidFill>
                  <a:srgbClr val="C2D3E8"/>
                </a:solidFill>
              </a:rPr>
              <a:t>Pray </a:t>
            </a:r>
            <a:r>
              <a:rPr lang="en-US" sz="2000" b="1" dirty="0">
                <a:solidFill>
                  <a:srgbClr val="C2D3E8"/>
                </a:solidFill>
              </a:rPr>
              <a:t>boldly in faith with </a:t>
            </a:r>
            <a:r>
              <a:rPr lang="en-US" sz="2000" b="1" dirty="0" smtClean="0">
                <a:solidFill>
                  <a:srgbClr val="C2D3E8"/>
                </a:solidFill>
              </a:rPr>
              <a:t>____________________.</a:t>
            </a:r>
            <a:endParaRPr lang="en-US" sz="2000" dirty="0">
              <a:solidFill>
                <a:srgbClr val="C2D3E8"/>
              </a:solidFill>
            </a:endParaRPr>
          </a:p>
          <a:p>
            <a:r>
              <a:rPr lang="en-US" sz="1800" dirty="0">
                <a:solidFill>
                  <a:srgbClr val="FFFF66"/>
                </a:solidFill>
              </a:rPr>
              <a:t>Read Acts 12: 1-</a:t>
            </a:r>
            <a:r>
              <a:rPr lang="en-US" sz="1800" dirty="0" smtClean="0">
                <a:solidFill>
                  <a:srgbClr val="FFFF66"/>
                </a:solidFill>
              </a:rPr>
              <a:t>19</a:t>
            </a:r>
            <a:endParaRPr lang="en-US" sz="1800" dirty="0">
              <a:solidFill>
                <a:srgbClr val="FFFF66"/>
              </a:solidFill>
            </a:endParaRPr>
          </a:p>
          <a:p>
            <a:r>
              <a:rPr lang="en-US" sz="1800" i="1" dirty="0">
                <a:solidFill>
                  <a:srgbClr val="C2D3E8"/>
                </a:solidFill>
              </a:rPr>
              <a:t>“But let him ask in faith without any doubting, for the one who doubts is like the surf of the sea driven and tossed by the wind.  For let not that man expect that he will receive anything from the Lord, being a double-minded man, unstable in all his ways. </a:t>
            </a:r>
            <a:endParaRPr lang="en-US" sz="1800" dirty="0">
              <a:solidFill>
                <a:srgbClr val="C2D3E8"/>
              </a:solidFill>
            </a:endParaRPr>
          </a:p>
          <a:p>
            <a:r>
              <a:rPr lang="en-US" sz="1800" i="1" dirty="0">
                <a:solidFill>
                  <a:srgbClr val="C2D3E8"/>
                </a:solidFill>
              </a:rPr>
              <a:t> </a:t>
            </a:r>
            <a:r>
              <a:rPr lang="en-US" sz="1800" dirty="0">
                <a:solidFill>
                  <a:srgbClr val="FFFF66"/>
                </a:solidFill>
              </a:rPr>
              <a:t>James 1:6-8</a:t>
            </a:r>
          </a:p>
          <a:p>
            <a:r>
              <a:rPr lang="en-US" sz="1800" dirty="0">
                <a:solidFill>
                  <a:srgbClr val="FFFF66"/>
                </a:solidFill>
              </a:rPr>
              <a:t> </a:t>
            </a:r>
          </a:p>
          <a:p>
            <a:r>
              <a:rPr lang="en-US" sz="1800" i="1" dirty="0">
                <a:solidFill>
                  <a:srgbClr val="C2D3E8"/>
                </a:solidFill>
              </a:rPr>
              <a:t>“And without faith it is impossible to please Him, for he who comes to God must believe that He is, and that He is a </a:t>
            </a:r>
            <a:r>
              <a:rPr lang="en-US" sz="1800" i="1" dirty="0" err="1">
                <a:solidFill>
                  <a:srgbClr val="C2D3E8"/>
                </a:solidFill>
              </a:rPr>
              <a:t>rewarder</a:t>
            </a:r>
            <a:r>
              <a:rPr lang="en-US" sz="1800" i="1" dirty="0">
                <a:solidFill>
                  <a:srgbClr val="C2D3E8"/>
                </a:solidFill>
              </a:rPr>
              <a:t> of those who seek Him.”  </a:t>
            </a:r>
            <a:r>
              <a:rPr lang="en-US" sz="1800" dirty="0">
                <a:solidFill>
                  <a:srgbClr val="FFFF66"/>
                </a:solidFill>
              </a:rPr>
              <a:t>Hebrews 11:6</a:t>
            </a:r>
          </a:p>
          <a:p>
            <a:r>
              <a:rPr lang="en-US" sz="1800" b="1" dirty="0">
                <a:solidFill>
                  <a:srgbClr val="C2D3E8"/>
                </a:solidFill>
              </a:rPr>
              <a:t> </a:t>
            </a:r>
            <a:endParaRPr lang="en-US" sz="1800" dirty="0">
              <a:solidFill>
                <a:srgbClr val="C2D3E8"/>
              </a:solidFill>
            </a:endParaRPr>
          </a:p>
          <a:p>
            <a:r>
              <a:rPr lang="en-US" sz="1800" i="1" dirty="0">
                <a:solidFill>
                  <a:srgbClr val="C2D3E8"/>
                </a:solidFill>
              </a:rPr>
              <a:t>“Be anxious for nothing but in everything by prayer and supplication with thanksgiving let your requests be made known to God.  And the peace of God, which surpasses all comprehension, shall guard your hearts and minds in Christ Jesus.”  </a:t>
            </a:r>
            <a:r>
              <a:rPr lang="en-US" sz="1800" dirty="0">
                <a:solidFill>
                  <a:srgbClr val="FFFF66"/>
                </a:solidFill>
              </a:rPr>
              <a:t>Philippians 4:6-7</a:t>
            </a:r>
          </a:p>
          <a:p>
            <a:endParaRPr lang="en-US" sz="1800" dirty="0">
              <a:solidFill>
                <a:srgbClr val="C2D3E8"/>
              </a:solidFill>
            </a:endParaRPr>
          </a:p>
        </p:txBody>
      </p:sp>
      <p:sp>
        <p:nvSpPr>
          <p:cNvPr id="3" name="TextBox 2"/>
          <p:cNvSpPr txBox="1"/>
          <p:nvPr/>
        </p:nvSpPr>
        <p:spPr>
          <a:xfrm>
            <a:off x="6019800" y="-19050"/>
            <a:ext cx="2514600" cy="369332"/>
          </a:xfrm>
          <a:prstGeom prst="rect">
            <a:avLst/>
          </a:prstGeom>
          <a:noFill/>
        </p:spPr>
        <p:txBody>
          <a:bodyPr wrap="square" rtlCol="0">
            <a:spAutoFit/>
          </a:bodyPr>
          <a:lstStyle/>
          <a:p>
            <a:r>
              <a:rPr lang="en-US" sz="1800" dirty="0" smtClean="0">
                <a:solidFill>
                  <a:srgbClr val="FFFF66"/>
                </a:solidFill>
              </a:rPr>
              <a:t>GREAT EXPECTATIONS</a:t>
            </a:r>
            <a:endParaRPr lang="en-US" sz="1800" dirty="0">
              <a:solidFill>
                <a:srgbClr val="FFFF66"/>
              </a:solidFill>
            </a:endParaRPr>
          </a:p>
        </p:txBody>
      </p:sp>
    </p:spTree>
    <p:extLst>
      <p:ext uri="{BB962C8B-B14F-4D97-AF65-F5344CB8AC3E}">
        <p14:creationId xmlns:p14="http://schemas.microsoft.com/office/powerpoint/2010/main" val="904432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305" r="24402" b="19813"/>
          <a:stretch/>
        </p:blipFill>
        <p:spPr bwMode="auto">
          <a:xfrm>
            <a:off x="381000" y="104330"/>
            <a:ext cx="2743200" cy="193402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38125" y="1962150"/>
            <a:ext cx="3114675" cy="2862322"/>
          </a:xfrm>
          <a:prstGeom prst="rect">
            <a:avLst/>
          </a:prstGeom>
          <a:noFill/>
        </p:spPr>
        <p:txBody>
          <a:bodyPr wrap="square" rtlCol="0">
            <a:spAutoFit/>
          </a:bodyPr>
          <a:lstStyle/>
          <a:p>
            <a:pPr algn="ctr"/>
            <a:r>
              <a:rPr lang="en-US" sz="1800" dirty="0" smtClean="0">
                <a:solidFill>
                  <a:srgbClr val="C2D3E8"/>
                </a:solidFill>
              </a:rPr>
              <a:t>GOD’S PEOPLE FINDING GOD’S HEART FOR THE WORLD</a:t>
            </a:r>
          </a:p>
          <a:p>
            <a:pPr algn="ctr"/>
            <a:r>
              <a:rPr lang="en-US" sz="3200" dirty="0" smtClean="0">
                <a:solidFill>
                  <a:srgbClr val="C2D3E8"/>
                </a:solidFill>
              </a:rPr>
              <a:t>PART 5: </a:t>
            </a:r>
          </a:p>
          <a:p>
            <a:pPr algn="ctr"/>
            <a:r>
              <a:rPr lang="en-US" sz="3200" b="1" dirty="0" smtClean="0">
                <a:solidFill>
                  <a:srgbClr val="C2D3E8"/>
                </a:solidFill>
              </a:rPr>
              <a:t>PRAY</a:t>
            </a:r>
          </a:p>
          <a:p>
            <a:pPr algn="ctr"/>
            <a:r>
              <a:rPr lang="en-US" sz="3200" b="1" dirty="0" smtClean="0">
                <a:solidFill>
                  <a:srgbClr val="C2D3E8"/>
                </a:solidFill>
              </a:rPr>
              <a:t>PRAY</a:t>
            </a:r>
          </a:p>
          <a:p>
            <a:pPr algn="ctr"/>
            <a:r>
              <a:rPr lang="en-US" sz="3200" b="1" dirty="0" smtClean="0">
                <a:solidFill>
                  <a:srgbClr val="C2D3E8"/>
                </a:solidFill>
              </a:rPr>
              <a:t>PRAY</a:t>
            </a:r>
            <a:endParaRPr lang="en-US" sz="3200" b="1" dirty="0">
              <a:solidFill>
                <a:srgbClr val="C2D3E8"/>
              </a:solidFill>
            </a:endParaRPr>
          </a:p>
          <a:p>
            <a:pPr algn="ctr"/>
            <a:endParaRPr lang="en-US" dirty="0">
              <a:solidFill>
                <a:srgbClr val="C2D3E8"/>
              </a:solidFill>
            </a:endParaRPr>
          </a:p>
        </p:txBody>
      </p:sp>
      <p:sp>
        <p:nvSpPr>
          <p:cNvPr id="4" name="Rectangle 3"/>
          <p:cNvSpPr/>
          <p:nvPr/>
        </p:nvSpPr>
        <p:spPr>
          <a:xfrm>
            <a:off x="3276600" y="19050"/>
            <a:ext cx="5715000" cy="4924425"/>
          </a:xfrm>
          <a:prstGeom prst="rect">
            <a:avLst/>
          </a:prstGeom>
        </p:spPr>
        <p:txBody>
          <a:bodyPr wrap="square">
            <a:spAutoFit/>
          </a:bodyPr>
          <a:lstStyle/>
          <a:p>
            <a:pPr lvl="0"/>
            <a:r>
              <a:rPr lang="en-US" sz="2800" b="1" dirty="0" smtClean="0">
                <a:solidFill>
                  <a:srgbClr val="C2D3E8"/>
                </a:solidFill>
              </a:rPr>
              <a:t>Pray </a:t>
            </a:r>
            <a:r>
              <a:rPr lang="en-US" sz="2800" b="1" dirty="0">
                <a:solidFill>
                  <a:srgbClr val="C2D3E8"/>
                </a:solidFill>
              </a:rPr>
              <a:t>for a change of </a:t>
            </a:r>
            <a:r>
              <a:rPr lang="en-US" sz="2800" b="1" dirty="0" smtClean="0">
                <a:solidFill>
                  <a:srgbClr val="C2D3E8"/>
                </a:solidFill>
              </a:rPr>
              <a:t>_________.</a:t>
            </a:r>
            <a:endParaRPr lang="en-US" sz="2800" dirty="0">
              <a:solidFill>
                <a:srgbClr val="C2D3E8"/>
              </a:solidFill>
            </a:endParaRPr>
          </a:p>
          <a:p>
            <a:r>
              <a:rPr lang="en-US" sz="2800" b="1" dirty="0">
                <a:solidFill>
                  <a:srgbClr val="C2D3E8"/>
                </a:solidFill>
              </a:rPr>
              <a:t> </a:t>
            </a:r>
            <a:endParaRPr lang="en-US" sz="2800" dirty="0">
              <a:solidFill>
                <a:srgbClr val="C2D3E8"/>
              </a:solidFill>
            </a:endParaRPr>
          </a:p>
          <a:p>
            <a:r>
              <a:rPr lang="en-US" sz="2400" i="1" dirty="0">
                <a:solidFill>
                  <a:srgbClr val="C2D3E8"/>
                </a:solidFill>
              </a:rPr>
              <a:t>“The Lord looks from heaven; He sees all the sons of men; from His dwelling place He looks out on all the inhabitants of the earth, He fashions the hearts of them all.”  </a:t>
            </a:r>
            <a:endParaRPr lang="en-US" sz="2400" i="1" dirty="0" smtClean="0">
              <a:solidFill>
                <a:srgbClr val="C2D3E8"/>
              </a:solidFill>
            </a:endParaRPr>
          </a:p>
          <a:p>
            <a:r>
              <a:rPr lang="en-US" sz="2400" dirty="0" smtClean="0">
                <a:solidFill>
                  <a:srgbClr val="FFFF66"/>
                </a:solidFill>
              </a:rPr>
              <a:t>Psalm </a:t>
            </a:r>
            <a:r>
              <a:rPr lang="en-US" sz="2400" dirty="0">
                <a:solidFill>
                  <a:srgbClr val="FFFF66"/>
                </a:solidFill>
              </a:rPr>
              <a:t>33:13-15</a:t>
            </a:r>
          </a:p>
          <a:p>
            <a:r>
              <a:rPr lang="en-US" sz="2400" b="1" dirty="0">
                <a:solidFill>
                  <a:srgbClr val="C2D3E8"/>
                </a:solidFill>
              </a:rPr>
              <a:t> </a:t>
            </a:r>
            <a:endParaRPr lang="en-US" sz="2400" dirty="0">
              <a:solidFill>
                <a:srgbClr val="C2D3E8"/>
              </a:solidFill>
            </a:endParaRPr>
          </a:p>
          <a:p>
            <a:r>
              <a:rPr lang="en-US" sz="2400" i="1" dirty="0">
                <a:solidFill>
                  <a:srgbClr val="C2D3E8"/>
                </a:solidFill>
              </a:rPr>
              <a:t>“Moreover, I will give you a new heart and put a new spirit within you; and I will remove the heart of stone from your flesh and give you a heart of flesh.”  </a:t>
            </a:r>
            <a:r>
              <a:rPr lang="en-US" sz="2400" dirty="0">
                <a:solidFill>
                  <a:srgbClr val="FFFF66"/>
                </a:solidFill>
              </a:rPr>
              <a:t>Ezekiel 36:26</a:t>
            </a:r>
          </a:p>
          <a:p>
            <a:endParaRPr lang="en-US" sz="1800" dirty="0">
              <a:solidFill>
                <a:srgbClr val="C2D3E8"/>
              </a:solidFill>
            </a:endParaRPr>
          </a:p>
        </p:txBody>
      </p:sp>
      <p:sp>
        <p:nvSpPr>
          <p:cNvPr id="5" name="TextBox 4"/>
          <p:cNvSpPr txBox="1"/>
          <p:nvPr/>
        </p:nvSpPr>
        <p:spPr>
          <a:xfrm>
            <a:off x="6553200" y="0"/>
            <a:ext cx="1676400" cy="523220"/>
          </a:xfrm>
          <a:prstGeom prst="rect">
            <a:avLst/>
          </a:prstGeom>
          <a:noFill/>
        </p:spPr>
        <p:txBody>
          <a:bodyPr wrap="square" rtlCol="0">
            <a:spAutoFit/>
          </a:bodyPr>
          <a:lstStyle/>
          <a:p>
            <a:r>
              <a:rPr lang="en-US" sz="2800" dirty="0" smtClean="0">
                <a:solidFill>
                  <a:srgbClr val="FFFF66"/>
                </a:solidFill>
              </a:rPr>
              <a:t>HEART</a:t>
            </a:r>
            <a:endParaRPr lang="en-US" sz="2800" dirty="0">
              <a:solidFill>
                <a:srgbClr val="FFFF66"/>
              </a:solidFill>
            </a:endParaRPr>
          </a:p>
        </p:txBody>
      </p:sp>
    </p:spTree>
    <p:extLst>
      <p:ext uri="{BB962C8B-B14F-4D97-AF65-F5344CB8AC3E}">
        <p14:creationId xmlns:p14="http://schemas.microsoft.com/office/powerpoint/2010/main" val="1636925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2796</TotalTime>
  <Words>282</Words>
  <Application>Microsoft Macintosh PowerPoint</Application>
  <PresentationFormat>On-screen Show (16:9)</PresentationFormat>
  <Paragraphs>96</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Horne</dc:creator>
  <cp:lastModifiedBy>Doug Guizlo</cp:lastModifiedBy>
  <cp:revision>99</cp:revision>
  <dcterms:created xsi:type="dcterms:W3CDTF">2015-02-15T22:34:11Z</dcterms:created>
  <dcterms:modified xsi:type="dcterms:W3CDTF">2015-05-17T15:14:09Z</dcterms:modified>
</cp:coreProperties>
</file>