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9" r:id="rId2"/>
    <p:sldId id="256" r:id="rId3"/>
    <p:sldId id="261" r:id="rId4"/>
    <p:sldId id="257" r:id="rId5"/>
    <p:sldId id="264" r:id="rId6"/>
    <p:sldId id="265" r:id="rId7"/>
    <p:sldId id="266" r:id="rId8"/>
    <p:sldId id="263" r:id="rId9"/>
    <p:sldId id="258" r:id="rId10"/>
  </p:sldIdLst>
  <p:sldSz cx="14630400" cy="82296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531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3062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593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6124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6555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91866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57177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224882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B8626"/>
    <a:srgbClr val="333333"/>
    <a:srgbClr val="08080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732" y="-18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9E5F-81D2-47A2-BBCD-7BFFE59CE652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C3515-BD46-4B11-B726-18305142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D412-246A-494B-B1EC-CA6FB7C9C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A7509-B1FA-420E-847B-B9B5488EE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26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5CA1-3B7D-42E2-922E-90A3F5A20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9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1E1A6-4169-4718-B59E-B023D80FF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97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0E293-C51D-4A82-8B8D-9288DA83B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1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E71DA-D2F6-4D5E-81A7-65DFF7319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43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AAB4A-8BA5-4AA0-9D07-83671CBC7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54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025C7-F45D-4CFD-A76D-6ED8CDD1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03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C32C-A174-4477-AE74-C4DF6CBA2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06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DF86-4863-4897-B355-76000D4C7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33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22181-012F-4A6B-8E6C-82730F84C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7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0808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8A8922DF-1942-4DB0-B1A2-54787BE252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833" indent="-489833" algn="l" rtl="0" fontAlgn="base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776" indent="-326555" algn="l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886" indent="-326555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99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82296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1" y="76201"/>
            <a:ext cx="6781800" cy="118493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7100" b="1" dirty="0">
                <a:solidFill>
                  <a:schemeClr val="bg1"/>
                </a:solidFill>
                <a:effectLst>
                  <a:glow rad="127000">
                    <a:srgbClr val="041858">
                      <a:alpha val="60000"/>
                    </a:srgbClr>
                  </a:glow>
                </a:effectLst>
                <a:latin typeface="Adobe Gothic Std B" pitchFamily="34" charset="-128"/>
                <a:ea typeface="Adobe Gothic Std B" pitchFamily="34" charset="-128"/>
              </a:rPr>
              <a:t>God's BIG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1" y="6172200"/>
            <a:ext cx="5257800" cy="129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4000">
                <a:srgbClr val="041858"/>
              </a:gs>
              <a:gs pos="44000">
                <a:srgbClr val="041858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34691" r="21939" b="41776"/>
          <a:stretch>
            <a:fillRect/>
          </a:stretch>
        </p:blipFill>
        <p:spPr bwMode="auto">
          <a:xfrm>
            <a:off x="5791201" y="6469380"/>
            <a:ext cx="2960549" cy="922020"/>
          </a:xfrm>
          <a:prstGeom prst="rect">
            <a:avLst/>
          </a:prstGeom>
          <a:noFill/>
          <a:ln>
            <a:noFill/>
          </a:ln>
          <a:effectLst>
            <a:glow rad="76200">
              <a:srgbClr val="041858">
                <a:alpha val="74902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4302" y="6248400"/>
            <a:ext cx="678180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rgbClr val="04185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 New Sermon Series at</a:t>
            </a:r>
            <a:endParaRPr lang="en-US" b="1" dirty="0">
              <a:solidFill>
                <a:schemeClr val="bg1"/>
              </a:solidFill>
              <a:effectLst>
                <a:glow rad="101600">
                  <a:srgbClr val="041858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3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87736" y="2595950"/>
            <a:ext cx="1077690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131488" bIns="0" anchor="ctr">
            <a:spAutoFit/>
          </a:bodyPr>
          <a:lstStyle/>
          <a:p>
            <a:pPr algn="ctr"/>
            <a:r>
              <a:rPr lang="en-US" altLang="en-US" sz="6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“A Man After God’s own Heart”</a:t>
            </a:r>
            <a:endParaRPr lang="en-US" altLang="en-US" sz="69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Verdana" pitchFamily="34" charset="0"/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77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73"/>
          <a:stretch/>
        </p:blipFill>
        <p:spPr bwMode="auto">
          <a:xfrm>
            <a:off x="-31815" y="0"/>
            <a:ext cx="14694029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1586"/>
          <a:stretch/>
        </p:blipFill>
        <p:spPr bwMode="auto">
          <a:xfrm>
            <a:off x="0" y="-11666"/>
            <a:ext cx="3448394" cy="340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8-Point Star 24"/>
          <p:cNvSpPr/>
          <p:nvPr/>
        </p:nvSpPr>
        <p:spPr>
          <a:xfrm>
            <a:off x="6096001" y="4724401"/>
            <a:ext cx="381000" cy="361652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0201" y="4215824"/>
            <a:ext cx="1495912" cy="400105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Bethlehem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6781800" y="4114800"/>
            <a:ext cx="381000" cy="361652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8277128">
            <a:off x="2769970" y="3355224"/>
            <a:ext cx="2162761" cy="769437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Canaan</a:t>
            </a:r>
          </a:p>
        </p:txBody>
      </p:sp>
      <p:sp>
        <p:nvSpPr>
          <p:cNvPr id="3" name="Freeform 2"/>
          <p:cNvSpPr/>
          <p:nvPr/>
        </p:nvSpPr>
        <p:spPr>
          <a:xfrm>
            <a:off x="9130145" y="3546764"/>
            <a:ext cx="2082605" cy="3657600"/>
          </a:xfrm>
          <a:custGeom>
            <a:avLst/>
            <a:gdLst>
              <a:gd name="connsiteX0" fmla="*/ 0 w 2082605"/>
              <a:gd name="connsiteY0" fmla="*/ 277091 h 3657600"/>
              <a:gd name="connsiteX1" fmla="*/ 0 w 2082605"/>
              <a:gd name="connsiteY1" fmla="*/ 277091 h 3657600"/>
              <a:gd name="connsiteX2" fmla="*/ 124691 w 2082605"/>
              <a:gd name="connsiteY2" fmla="*/ 235527 h 3657600"/>
              <a:gd name="connsiteX3" fmla="*/ 207819 w 2082605"/>
              <a:gd name="connsiteY3" fmla="*/ 166254 h 3657600"/>
              <a:gd name="connsiteX4" fmla="*/ 290946 w 2082605"/>
              <a:gd name="connsiteY4" fmla="*/ 124691 h 3657600"/>
              <a:gd name="connsiteX5" fmla="*/ 360219 w 2082605"/>
              <a:gd name="connsiteY5" fmla="*/ 83127 h 3657600"/>
              <a:gd name="connsiteX6" fmla="*/ 484910 w 2082605"/>
              <a:gd name="connsiteY6" fmla="*/ 27709 h 3657600"/>
              <a:gd name="connsiteX7" fmla="*/ 678873 w 2082605"/>
              <a:gd name="connsiteY7" fmla="*/ 0 h 3657600"/>
              <a:gd name="connsiteX8" fmla="*/ 969819 w 2082605"/>
              <a:gd name="connsiteY8" fmla="*/ 13854 h 3657600"/>
              <a:gd name="connsiteX9" fmla="*/ 1025237 w 2082605"/>
              <a:gd name="connsiteY9" fmla="*/ 27709 h 3657600"/>
              <a:gd name="connsiteX10" fmla="*/ 1094510 w 2082605"/>
              <a:gd name="connsiteY10" fmla="*/ 83127 h 3657600"/>
              <a:gd name="connsiteX11" fmla="*/ 1136073 w 2082605"/>
              <a:gd name="connsiteY11" fmla="*/ 96981 h 3657600"/>
              <a:gd name="connsiteX12" fmla="*/ 1163782 w 2082605"/>
              <a:gd name="connsiteY12" fmla="*/ 124691 h 3657600"/>
              <a:gd name="connsiteX13" fmla="*/ 1191491 w 2082605"/>
              <a:gd name="connsiteY13" fmla="*/ 166254 h 3657600"/>
              <a:gd name="connsiteX14" fmla="*/ 1233055 w 2082605"/>
              <a:gd name="connsiteY14" fmla="*/ 193963 h 3657600"/>
              <a:gd name="connsiteX15" fmla="*/ 1260764 w 2082605"/>
              <a:gd name="connsiteY15" fmla="*/ 235527 h 3657600"/>
              <a:gd name="connsiteX16" fmla="*/ 1343891 w 2082605"/>
              <a:gd name="connsiteY16" fmla="*/ 318654 h 3657600"/>
              <a:gd name="connsiteX17" fmla="*/ 1385455 w 2082605"/>
              <a:gd name="connsiteY17" fmla="*/ 401781 h 3657600"/>
              <a:gd name="connsiteX18" fmla="*/ 1413164 w 2082605"/>
              <a:gd name="connsiteY18" fmla="*/ 484909 h 3657600"/>
              <a:gd name="connsiteX19" fmla="*/ 1440873 w 2082605"/>
              <a:gd name="connsiteY19" fmla="*/ 526472 h 3657600"/>
              <a:gd name="connsiteX20" fmla="*/ 1468582 w 2082605"/>
              <a:gd name="connsiteY20" fmla="*/ 609600 h 3657600"/>
              <a:gd name="connsiteX21" fmla="*/ 1496291 w 2082605"/>
              <a:gd name="connsiteY21" fmla="*/ 651163 h 3657600"/>
              <a:gd name="connsiteX22" fmla="*/ 1524000 w 2082605"/>
              <a:gd name="connsiteY22" fmla="*/ 734291 h 3657600"/>
              <a:gd name="connsiteX23" fmla="*/ 1551710 w 2082605"/>
              <a:gd name="connsiteY23" fmla="*/ 817418 h 3657600"/>
              <a:gd name="connsiteX24" fmla="*/ 1579419 w 2082605"/>
              <a:gd name="connsiteY24" fmla="*/ 900545 h 3657600"/>
              <a:gd name="connsiteX25" fmla="*/ 1607128 w 2082605"/>
              <a:gd name="connsiteY25" fmla="*/ 942109 h 3657600"/>
              <a:gd name="connsiteX26" fmla="*/ 1648691 w 2082605"/>
              <a:gd name="connsiteY26" fmla="*/ 1025236 h 3657600"/>
              <a:gd name="connsiteX27" fmla="*/ 1662546 w 2082605"/>
              <a:gd name="connsiteY27" fmla="*/ 1066800 h 3657600"/>
              <a:gd name="connsiteX28" fmla="*/ 1690255 w 2082605"/>
              <a:gd name="connsiteY28" fmla="*/ 1108363 h 3657600"/>
              <a:gd name="connsiteX29" fmla="*/ 1704110 w 2082605"/>
              <a:gd name="connsiteY29" fmla="*/ 1149927 h 3657600"/>
              <a:gd name="connsiteX30" fmla="*/ 1745673 w 2082605"/>
              <a:gd name="connsiteY30" fmla="*/ 1177636 h 3657600"/>
              <a:gd name="connsiteX31" fmla="*/ 1787237 w 2082605"/>
              <a:gd name="connsiteY31" fmla="*/ 1260763 h 3657600"/>
              <a:gd name="connsiteX32" fmla="*/ 1801091 w 2082605"/>
              <a:gd name="connsiteY32" fmla="*/ 1302327 h 3657600"/>
              <a:gd name="connsiteX33" fmla="*/ 1856510 w 2082605"/>
              <a:gd name="connsiteY33" fmla="*/ 1371600 h 3657600"/>
              <a:gd name="connsiteX34" fmla="*/ 1898073 w 2082605"/>
              <a:gd name="connsiteY34" fmla="*/ 1399309 h 3657600"/>
              <a:gd name="connsiteX35" fmla="*/ 1967346 w 2082605"/>
              <a:gd name="connsiteY35" fmla="*/ 1524000 h 3657600"/>
              <a:gd name="connsiteX36" fmla="*/ 1995055 w 2082605"/>
              <a:gd name="connsiteY36" fmla="*/ 1565563 h 3657600"/>
              <a:gd name="connsiteX37" fmla="*/ 2022764 w 2082605"/>
              <a:gd name="connsiteY37" fmla="*/ 1648691 h 3657600"/>
              <a:gd name="connsiteX38" fmla="*/ 2036619 w 2082605"/>
              <a:gd name="connsiteY38" fmla="*/ 1704109 h 3657600"/>
              <a:gd name="connsiteX39" fmla="*/ 2064328 w 2082605"/>
              <a:gd name="connsiteY39" fmla="*/ 1745672 h 3657600"/>
              <a:gd name="connsiteX40" fmla="*/ 2064328 w 2082605"/>
              <a:gd name="connsiteY40" fmla="*/ 2050472 h 3657600"/>
              <a:gd name="connsiteX41" fmla="*/ 2050473 w 2082605"/>
              <a:gd name="connsiteY41" fmla="*/ 2119745 h 3657600"/>
              <a:gd name="connsiteX42" fmla="*/ 1995055 w 2082605"/>
              <a:gd name="connsiteY42" fmla="*/ 2202872 h 3657600"/>
              <a:gd name="connsiteX43" fmla="*/ 1925782 w 2082605"/>
              <a:gd name="connsiteY43" fmla="*/ 2286000 h 3657600"/>
              <a:gd name="connsiteX44" fmla="*/ 1884219 w 2082605"/>
              <a:gd name="connsiteY44" fmla="*/ 2369127 h 3657600"/>
              <a:gd name="connsiteX45" fmla="*/ 1842655 w 2082605"/>
              <a:gd name="connsiteY45" fmla="*/ 2452254 h 3657600"/>
              <a:gd name="connsiteX46" fmla="*/ 1801091 w 2082605"/>
              <a:gd name="connsiteY46" fmla="*/ 2479963 h 3657600"/>
              <a:gd name="connsiteX47" fmla="*/ 1787237 w 2082605"/>
              <a:gd name="connsiteY47" fmla="*/ 2521527 h 3657600"/>
              <a:gd name="connsiteX48" fmla="*/ 1731819 w 2082605"/>
              <a:gd name="connsiteY48" fmla="*/ 2618509 h 3657600"/>
              <a:gd name="connsiteX49" fmla="*/ 1717964 w 2082605"/>
              <a:gd name="connsiteY49" fmla="*/ 2701636 h 3657600"/>
              <a:gd name="connsiteX50" fmla="*/ 1676400 w 2082605"/>
              <a:gd name="connsiteY50" fmla="*/ 2840181 h 3657600"/>
              <a:gd name="connsiteX51" fmla="*/ 1662546 w 2082605"/>
              <a:gd name="connsiteY51" fmla="*/ 2881745 h 3657600"/>
              <a:gd name="connsiteX52" fmla="*/ 1593273 w 2082605"/>
              <a:gd name="connsiteY52" fmla="*/ 2964872 h 3657600"/>
              <a:gd name="connsiteX53" fmla="*/ 1551710 w 2082605"/>
              <a:gd name="connsiteY53" fmla="*/ 3061854 h 3657600"/>
              <a:gd name="connsiteX54" fmla="*/ 1482437 w 2082605"/>
              <a:gd name="connsiteY54" fmla="*/ 3131127 h 3657600"/>
              <a:gd name="connsiteX55" fmla="*/ 1440873 w 2082605"/>
              <a:gd name="connsiteY55" fmla="*/ 3144981 h 3657600"/>
              <a:gd name="connsiteX56" fmla="*/ 1371600 w 2082605"/>
              <a:gd name="connsiteY56" fmla="*/ 3200400 h 3657600"/>
              <a:gd name="connsiteX57" fmla="*/ 1330037 w 2082605"/>
              <a:gd name="connsiteY57" fmla="*/ 3228109 h 3657600"/>
              <a:gd name="connsiteX58" fmla="*/ 1274619 w 2082605"/>
              <a:gd name="connsiteY58" fmla="*/ 3311236 h 3657600"/>
              <a:gd name="connsiteX59" fmla="*/ 1246910 w 2082605"/>
              <a:gd name="connsiteY59" fmla="*/ 3352800 h 3657600"/>
              <a:gd name="connsiteX60" fmla="*/ 1163782 w 2082605"/>
              <a:gd name="connsiteY60" fmla="*/ 3422072 h 3657600"/>
              <a:gd name="connsiteX61" fmla="*/ 1136073 w 2082605"/>
              <a:gd name="connsiteY61" fmla="*/ 3546763 h 3657600"/>
              <a:gd name="connsiteX62" fmla="*/ 1094510 w 2082605"/>
              <a:gd name="connsiteY62" fmla="*/ 3574472 h 3657600"/>
              <a:gd name="connsiteX63" fmla="*/ 1039091 w 2082605"/>
              <a:gd name="connsiteY63" fmla="*/ 3629891 h 3657600"/>
              <a:gd name="connsiteX64" fmla="*/ 955964 w 2082605"/>
              <a:gd name="connsiteY64" fmla="*/ 3657600 h 3657600"/>
              <a:gd name="connsiteX65" fmla="*/ 817419 w 2082605"/>
              <a:gd name="connsiteY65" fmla="*/ 3643745 h 3657600"/>
              <a:gd name="connsiteX66" fmla="*/ 734291 w 2082605"/>
              <a:gd name="connsiteY66" fmla="*/ 3616036 h 3657600"/>
              <a:gd name="connsiteX67" fmla="*/ 692728 w 2082605"/>
              <a:gd name="connsiteY67" fmla="*/ 3602181 h 3657600"/>
              <a:gd name="connsiteX68" fmla="*/ 651164 w 2082605"/>
              <a:gd name="connsiteY68" fmla="*/ 3574472 h 3657600"/>
              <a:gd name="connsiteX69" fmla="*/ 526473 w 2082605"/>
              <a:gd name="connsiteY69" fmla="*/ 3532909 h 3657600"/>
              <a:gd name="connsiteX70" fmla="*/ 484910 w 2082605"/>
              <a:gd name="connsiteY70" fmla="*/ 3519054 h 3657600"/>
              <a:gd name="connsiteX71" fmla="*/ 443346 w 2082605"/>
              <a:gd name="connsiteY71" fmla="*/ 3491345 h 3657600"/>
              <a:gd name="connsiteX72" fmla="*/ 290946 w 2082605"/>
              <a:gd name="connsiteY72" fmla="*/ 3449781 h 3657600"/>
              <a:gd name="connsiteX73" fmla="*/ 207819 w 2082605"/>
              <a:gd name="connsiteY73" fmla="*/ 3408218 h 3657600"/>
              <a:gd name="connsiteX74" fmla="*/ 110837 w 2082605"/>
              <a:gd name="connsiteY74" fmla="*/ 3297381 h 3657600"/>
              <a:gd name="connsiteX75" fmla="*/ 83128 w 2082605"/>
              <a:gd name="connsiteY75" fmla="*/ 3255818 h 3657600"/>
              <a:gd name="connsiteX76" fmla="*/ 96982 w 2082605"/>
              <a:gd name="connsiteY76" fmla="*/ 3214254 h 3657600"/>
              <a:gd name="connsiteX77" fmla="*/ 152400 w 2082605"/>
              <a:gd name="connsiteY77" fmla="*/ 3144981 h 3657600"/>
              <a:gd name="connsiteX78" fmla="*/ 180110 w 2082605"/>
              <a:gd name="connsiteY78" fmla="*/ 3103418 h 3657600"/>
              <a:gd name="connsiteX79" fmla="*/ 235528 w 2082605"/>
              <a:gd name="connsiteY79" fmla="*/ 2951018 h 3657600"/>
              <a:gd name="connsiteX80" fmla="*/ 318655 w 2082605"/>
              <a:gd name="connsiteY80" fmla="*/ 2923309 h 3657600"/>
              <a:gd name="connsiteX81" fmla="*/ 415637 w 2082605"/>
              <a:gd name="connsiteY81" fmla="*/ 2895600 h 3657600"/>
              <a:gd name="connsiteX82" fmla="*/ 457200 w 2082605"/>
              <a:gd name="connsiteY82" fmla="*/ 2881745 h 3657600"/>
              <a:gd name="connsiteX83" fmla="*/ 512619 w 2082605"/>
              <a:gd name="connsiteY83" fmla="*/ 2867891 h 3657600"/>
              <a:gd name="connsiteX84" fmla="*/ 595746 w 2082605"/>
              <a:gd name="connsiteY84" fmla="*/ 2840181 h 3657600"/>
              <a:gd name="connsiteX85" fmla="*/ 637310 w 2082605"/>
              <a:gd name="connsiteY85" fmla="*/ 2812472 h 3657600"/>
              <a:gd name="connsiteX86" fmla="*/ 678873 w 2082605"/>
              <a:gd name="connsiteY86" fmla="*/ 2687781 h 3657600"/>
              <a:gd name="connsiteX87" fmla="*/ 692728 w 2082605"/>
              <a:gd name="connsiteY87" fmla="*/ 2646218 h 3657600"/>
              <a:gd name="connsiteX88" fmla="*/ 665019 w 2082605"/>
              <a:gd name="connsiteY88" fmla="*/ 2410691 h 3657600"/>
              <a:gd name="connsiteX89" fmla="*/ 651164 w 2082605"/>
              <a:gd name="connsiteY89" fmla="*/ 2369127 h 3657600"/>
              <a:gd name="connsiteX90" fmla="*/ 595746 w 2082605"/>
              <a:gd name="connsiteY90" fmla="*/ 2286000 h 3657600"/>
              <a:gd name="connsiteX91" fmla="*/ 568037 w 2082605"/>
              <a:gd name="connsiteY91" fmla="*/ 2202872 h 3657600"/>
              <a:gd name="connsiteX92" fmla="*/ 581891 w 2082605"/>
              <a:gd name="connsiteY92" fmla="*/ 1995054 h 3657600"/>
              <a:gd name="connsiteX93" fmla="*/ 595746 w 2082605"/>
              <a:gd name="connsiteY93" fmla="*/ 1939636 h 3657600"/>
              <a:gd name="connsiteX94" fmla="*/ 581891 w 2082605"/>
              <a:gd name="connsiteY94" fmla="*/ 1814945 h 3657600"/>
              <a:gd name="connsiteX95" fmla="*/ 498764 w 2082605"/>
              <a:gd name="connsiteY95" fmla="*/ 1648691 h 3657600"/>
              <a:gd name="connsiteX96" fmla="*/ 457200 w 2082605"/>
              <a:gd name="connsiteY96" fmla="*/ 1607127 h 3657600"/>
              <a:gd name="connsiteX97" fmla="*/ 387928 w 2082605"/>
              <a:gd name="connsiteY97" fmla="*/ 1537854 h 3657600"/>
              <a:gd name="connsiteX98" fmla="*/ 374073 w 2082605"/>
              <a:gd name="connsiteY98" fmla="*/ 1496291 h 3657600"/>
              <a:gd name="connsiteX99" fmla="*/ 346364 w 2082605"/>
              <a:gd name="connsiteY99" fmla="*/ 1468581 h 3657600"/>
              <a:gd name="connsiteX100" fmla="*/ 290946 w 2082605"/>
              <a:gd name="connsiteY100" fmla="*/ 1385454 h 3657600"/>
              <a:gd name="connsiteX101" fmla="*/ 263237 w 2082605"/>
              <a:gd name="connsiteY101" fmla="*/ 1343891 h 3657600"/>
              <a:gd name="connsiteX102" fmla="*/ 249382 w 2082605"/>
              <a:gd name="connsiteY102" fmla="*/ 1302327 h 3657600"/>
              <a:gd name="connsiteX103" fmla="*/ 207819 w 2082605"/>
              <a:gd name="connsiteY103" fmla="*/ 1274618 h 3657600"/>
              <a:gd name="connsiteX104" fmla="*/ 193964 w 2082605"/>
              <a:gd name="connsiteY104" fmla="*/ 1191491 h 3657600"/>
              <a:gd name="connsiteX105" fmla="*/ 180110 w 2082605"/>
              <a:gd name="connsiteY105" fmla="*/ 1149927 h 3657600"/>
              <a:gd name="connsiteX106" fmla="*/ 152400 w 2082605"/>
              <a:gd name="connsiteY106" fmla="*/ 1011381 h 3657600"/>
              <a:gd name="connsiteX107" fmla="*/ 138546 w 2082605"/>
              <a:gd name="connsiteY107" fmla="*/ 415636 h 3657600"/>
              <a:gd name="connsiteX108" fmla="*/ 96982 w 2082605"/>
              <a:gd name="connsiteY108" fmla="*/ 374072 h 3657600"/>
              <a:gd name="connsiteX109" fmla="*/ 55419 w 2082605"/>
              <a:gd name="connsiteY109" fmla="*/ 360218 h 3657600"/>
              <a:gd name="connsiteX110" fmla="*/ 0 w 2082605"/>
              <a:gd name="connsiteY110" fmla="*/ 277091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082605" h="3657600">
                <a:moveTo>
                  <a:pt x="0" y="277091"/>
                </a:moveTo>
                <a:lnTo>
                  <a:pt x="0" y="277091"/>
                </a:lnTo>
                <a:cubicBezTo>
                  <a:pt x="41564" y="263236"/>
                  <a:pt x="84249" y="252378"/>
                  <a:pt x="124691" y="235527"/>
                </a:cubicBezTo>
                <a:cubicBezTo>
                  <a:pt x="165970" y="218327"/>
                  <a:pt x="174000" y="194437"/>
                  <a:pt x="207819" y="166254"/>
                </a:cubicBezTo>
                <a:cubicBezTo>
                  <a:pt x="243630" y="136412"/>
                  <a:pt x="249288" y="138576"/>
                  <a:pt x="290946" y="124691"/>
                </a:cubicBezTo>
                <a:cubicBezTo>
                  <a:pt x="345068" y="70567"/>
                  <a:pt x="288278" y="119097"/>
                  <a:pt x="360219" y="83127"/>
                </a:cubicBezTo>
                <a:cubicBezTo>
                  <a:pt x="426748" y="49863"/>
                  <a:pt x="384822" y="42007"/>
                  <a:pt x="484910" y="27709"/>
                </a:cubicBezTo>
                <a:lnTo>
                  <a:pt x="678873" y="0"/>
                </a:lnTo>
                <a:cubicBezTo>
                  <a:pt x="775855" y="4618"/>
                  <a:pt x="873036" y="6111"/>
                  <a:pt x="969819" y="13854"/>
                </a:cubicBezTo>
                <a:cubicBezTo>
                  <a:pt x="988800" y="15372"/>
                  <a:pt x="1007735" y="20208"/>
                  <a:pt x="1025237" y="27709"/>
                </a:cubicBezTo>
                <a:cubicBezTo>
                  <a:pt x="1122284" y="69301"/>
                  <a:pt x="1020025" y="38437"/>
                  <a:pt x="1094510" y="83127"/>
                </a:cubicBezTo>
                <a:cubicBezTo>
                  <a:pt x="1107033" y="90640"/>
                  <a:pt x="1122219" y="92363"/>
                  <a:pt x="1136073" y="96981"/>
                </a:cubicBezTo>
                <a:cubicBezTo>
                  <a:pt x="1145309" y="106218"/>
                  <a:pt x="1155622" y="114491"/>
                  <a:pt x="1163782" y="124691"/>
                </a:cubicBezTo>
                <a:cubicBezTo>
                  <a:pt x="1174184" y="137693"/>
                  <a:pt x="1179717" y="154480"/>
                  <a:pt x="1191491" y="166254"/>
                </a:cubicBezTo>
                <a:cubicBezTo>
                  <a:pt x="1203265" y="178028"/>
                  <a:pt x="1219200" y="184727"/>
                  <a:pt x="1233055" y="193963"/>
                </a:cubicBezTo>
                <a:cubicBezTo>
                  <a:pt x="1242291" y="207818"/>
                  <a:pt x="1249702" y="223082"/>
                  <a:pt x="1260764" y="235527"/>
                </a:cubicBezTo>
                <a:cubicBezTo>
                  <a:pt x="1286798" y="264815"/>
                  <a:pt x="1343891" y="318654"/>
                  <a:pt x="1343891" y="318654"/>
                </a:cubicBezTo>
                <a:cubicBezTo>
                  <a:pt x="1394424" y="470250"/>
                  <a:pt x="1313830" y="240624"/>
                  <a:pt x="1385455" y="401781"/>
                </a:cubicBezTo>
                <a:cubicBezTo>
                  <a:pt x="1397318" y="428472"/>
                  <a:pt x="1396962" y="460606"/>
                  <a:pt x="1413164" y="484909"/>
                </a:cubicBezTo>
                <a:cubicBezTo>
                  <a:pt x="1422400" y="498763"/>
                  <a:pt x="1434110" y="511256"/>
                  <a:pt x="1440873" y="526472"/>
                </a:cubicBezTo>
                <a:cubicBezTo>
                  <a:pt x="1452736" y="553163"/>
                  <a:pt x="1452380" y="585297"/>
                  <a:pt x="1468582" y="609600"/>
                </a:cubicBezTo>
                <a:cubicBezTo>
                  <a:pt x="1477818" y="623454"/>
                  <a:pt x="1489528" y="635947"/>
                  <a:pt x="1496291" y="651163"/>
                </a:cubicBezTo>
                <a:cubicBezTo>
                  <a:pt x="1508154" y="677854"/>
                  <a:pt x="1514763" y="706582"/>
                  <a:pt x="1524000" y="734291"/>
                </a:cubicBezTo>
                <a:lnTo>
                  <a:pt x="1551710" y="817418"/>
                </a:lnTo>
                <a:cubicBezTo>
                  <a:pt x="1551711" y="817422"/>
                  <a:pt x="1579417" y="900542"/>
                  <a:pt x="1579419" y="900545"/>
                </a:cubicBezTo>
                <a:lnTo>
                  <a:pt x="1607128" y="942109"/>
                </a:lnTo>
                <a:cubicBezTo>
                  <a:pt x="1641949" y="1046574"/>
                  <a:pt x="1594979" y="917811"/>
                  <a:pt x="1648691" y="1025236"/>
                </a:cubicBezTo>
                <a:cubicBezTo>
                  <a:pt x="1655222" y="1038298"/>
                  <a:pt x="1656015" y="1053738"/>
                  <a:pt x="1662546" y="1066800"/>
                </a:cubicBezTo>
                <a:cubicBezTo>
                  <a:pt x="1669993" y="1081693"/>
                  <a:pt x="1682808" y="1093470"/>
                  <a:pt x="1690255" y="1108363"/>
                </a:cubicBezTo>
                <a:cubicBezTo>
                  <a:pt x="1696786" y="1121425"/>
                  <a:pt x="1694987" y="1138523"/>
                  <a:pt x="1704110" y="1149927"/>
                </a:cubicBezTo>
                <a:cubicBezTo>
                  <a:pt x="1714512" y="1162929"/>
                  <a:pt x="1731819" y="1168400"/>
                  <a:pt x="1745673" y="1177636"/>
                </a:cubicBezTo>
                <a:cubicBezTo>
                  <a:pt x="1780500" y="1282116"/>
                  <a:pt x="1733519" y="1153325"/>
                  <a:pt x="1787237" y="1260763"/>
                </a:cubicBezTo>
                <a:cubicBezTo>
                  <a:pt x="1793768" y="1273825"/>
                  <a:pt x="1794560" y="1289265"/>
                  <a:pt x="1801091" y="1302327"/>
                </a:cubicBezTo>
                <a:cubicBezTo>
                  <a:pt x="1813094" y="1326333"/>
                  <a:pt x="1835031" y="1354417"/>
                  <a:pt x="1856510" y="1371600"/>
                </a:cubicBezTo>
                <a:cubicBezTo>
                  <a:pt x="1869512" y="1382002"/>
                  <a:pt x="1884219" y="1390073"/>
                  <a:pt x="1898073" y="1399309"/>
                </a:cubicBezTo>
                <a:cubicBezTo>
                  <a:pt x="1922459" y="1472465"/>
                  <a:pt x="1903828" y="1428722"/>
                  <a:pt x="1967346" y="1524000"/>
                </a:cubicBezTo>
                <a:cubicBezTo>
                  <a:pt x="1976582" y="1537854"/>
                  <a:pt x="1989790" y="1549767"/>
                  <a:pt x="1995055" y="1565563"/>
                </a:cubicBezTo>
                <a:cubicBezTo>
                  <a:pt x="2004291" y="1593272"/>
                  <a:pt x="2015680" y="1620355"/>
                  <a:pt x="2022764" y="1648691"/>
                </a:cubicBezTo>
                <a:cubicBezTo>
                  <a:pt x="2027382" y="1667164"/>
                  <a:pt x="2029118" y="1686607"/>
                  <a:pt x="2036619" y="1704109"/>
                </a:cubicBezTo>
                <a:cubicBezTo>
                  <a:pt x="2043178" y="1719414"/>
                  <a:pt x="2055092" y="1731818"/>
                  <a:pt x="2064328" y="1745672"/>
                </a:cubicBezTo>
                <a:cubicBezTo>
                  <a:pt x="2091894" y="1883507"/>
                  <a:pt x="2085279" y="1820010"/>
                  <a:pt x="2064328" y="2050472"/>
                </a:cubicBezTo>
                <a:cubicBezTo>
                  <a:pt x="2062196" y="2073924"/>
                  <a:pt x="2060217" y="2098307"/>
                  <a:pt x="2050473" y="2119745"/>
                </a:cubicBezTo>
                <a:cubicBezTo>
                  <a:pt x="2036692" y="2150062"/>
                  <a:pt x="2013528" y="2175163"/>
                  <a:pt x="1995055" y="2202872"/>
                </a:cubicBezTo>
                <a:cubicBezTo>
                  <a:pt x="1956477" y="2260740"/>
                  <a:pt x="1979121" y="2232661"/>
                  <a:pt x="1925782" y="2286000"/>
                </a:cubicBezTo>
                <a:cubicBezTo>
                  <a:pt x="1890961" y="2390465"/>
                  <a:pt x="1937931" y="2261702"/>
                  <a:pt x="1884219" y="2369127"/>
                </a:cubicBezTo>
                <a:cubicBezTo>
                  <a:pt x="1861683" y="2414199"/>
                  <a:pt x="1882359" y="2412551"/>
                  <a:pt x="1842655" y="2452254"/>
                </a:cubicBezTo>
                <a:cubicBezTo>
                  <a:pt x="1830881" y="2464028"/>
                  <a:pt x="1814946" y="2470727"/>
                  <a:pt x="1801091" y="2479963"/>
                </a:cubicBezTo>
                <a:cubicBezTo>
                  <a:pt x="1796473" y="2493818"/>
                  <a:pt x="1792990" y="2508104"/>
                  <a:pt x="1787237" y="2521527"/>
                </a:cubicBezTo>
                <a:cubicBezTo>
                  <a:pt x="1766145" y="2570743"/>
                  <a:pt x="1759646" y="2576769"/>
                  <a:pt x="1731819" y="2618509"/>
                </a:cubicBezTo>
                <a:cubicBezTo>
                  <a:pt x="1727201" y="2646218"/>
                  <a:pt x="1723473" y="2674090"/>
                  <a:pt x="1717964" y="2701636"/>
                </a:cubicBezTo>
                <a:cubicBezTo>
                  <a:pt x="1707493" y="2753993"/>
                  <a:pt x="1694077" y="2787151"/>
                  <a:pt x="1676400" y="2840181"/>
                </a:cubicBezTo>
                <a:cubicBezTo>
                  <a:pt x="1671782" y="2854036"/>
                  <a:pt x="1670647" y="2869594"/>
                  <a:pt x="1662546" y="2881745"/>
                </a:cubicBezTo>
                <a:cubicBezTo>
                  <a:pt x="1623969" y="2939612"/>
                  <a:pt x="1646611" y="2911535"/>
                  <a:pt x="1593273" y="2964872"/>
                </a:cubicBezTo>
                <a:cubicBezTo>
                  <a:pt x="1582976" y="2995766"/>
                  <a:pt x="1571685" y="3036172"/>
                  <a:pt x="1551710" y="3061854"/>
                </a:cubicBezTo>
                <a:cubicBezTo>
                  <a:pt x="1531661" y="3087631"/>
                  <a:pt x="1513417" y="3120801"/>
                  <a:pt x="1482437" y="3131127"/>
                </a:cubicBezTo>
                <a:lnTo>
                  <a:pt x="1440873" y="3144981"/>
                </a:lnTo>
                <a:cubicBezTo>
                  <a:pt x="1312934" y="3230278"/>
                  <a:pt x="1470319" y="3121426"/>
                  <a:pt x="1371600" y="3200400"/>
                </a:cubicBezTo>
                <a:cubicBezTo>
                  <a:pt x="1358598" y="3210802"/>
                  <a:pt x="1343891" y="3218873"/>
                  <a:pt x="1330037" y="3228109"/>
                </a:cubicBezTo>
                <a:lnTo>
                  <a:pt x="1274619" y="3311236"/>
                </a:lnTo>
                <a:cubicBezTo>
                  <a:pt x="1265383" y="3325091"/>
                  <a:pt x="1260765" y="3343564"/>
                  <a:pt x="1246910" y="3352800"/>
                </a:cubicBezTo>
                <a:cubicBezTo>
                  <a:pt x="1189043" y="3391377"/>
                  <a:pt x="1217120" y="3368735"/>
                  <a:pt x="1163782" y="3422072"/>
                </a:cubicBezTo>
                <a:cubicBezTo>
                  <a:pt x="1163640" y="3422927"/>
                  <a:pt x="1150435" y="3528810"/>
                  <a:pt x="1136073" y="3546763"/>
                </a:cubicBezTo>
                <a:cubicBezTo>
                  <a:pt x="1125671" y="3559765"/>
                  <a:pt x="1107152" y="3563636"/>
                  <a:pt x="1094510" y="3574472"/>
                </a:cubicBezTo>
                <a:cubicBezTo>
                  <a:pt x="1074675" y="3591474"/>
                  <a:pt x="1063875" y="3621630"/>
                  <a:pt x="1039091" y="3629891"/>
                </a:cubicBezTo>
                <a:lnTo>
                  <a:pt x="955964" y="3657600"/>
                </a:lnTo>
                <a:cubicBezTo>
                  <a:pt x="909782" y="3652982"/>
                  <a:pt x="863036" y="3652298"/>
                  <a:pt x="817419" y="3643745"/>
                </a:cubicBezTo>
                <a:cubicBezTo>
                  <a:pt x="788711" y="3638362"/>
                  <a:pt x="762000" y="3625273"/>
                  <a:pt x="734291" y="3616036"/>
                </a:cubicBezTo>
                <a:cubicBezTo>
                  <a:pt x="720437" y="3611418"/>
                  <a:pt x="704879" y="3610282"/>
                  <a:pt x="692728" y="3602181"/>
                </a:cubicBezTo>
                <a:cubicBezTo>
                  <a:pt x="678873" y="3592945"/>
                  <a:pt x="666380" y="3581235"/>
                  <a:pt x="651164" y="3574472"/>
                </a:cubicBezTo>
                <a:cubicBezTo>
                  <a:pt x="651144" y="3574463"/>
                  <a:pt x="547265" y="3539840"/>
                  <a:pt x="526473" y="3532909"/>
                </a:cubicBezTo>
                <a:cubicBezTo>
                  <a:pt x="512619" y="3528291"/>
                  <a:pt x="497061" y="3527155"/>
                  <a:pt x="484910" y="3519054"/>
                </a:cubicBezTo>
                <a:cubicBezTo>
                  <a:pt x="471055" y="3509818"/>
                  <a:pt x="458937" y="3497192"/>
                  <a:pt x="443346" y="3491345"/>
                </a:cubicBezTo>
                <a:cubicBezTo>
                  <a:pt x="383855" y="3469036"/>
                  <a:pt x="348755" y="3488320"/>
                  <a:pt x="290946" y="3449781"/>
                </a:cubicBezTo>
                <a:cubicBezTo>
                  <a:pt x="237231" y="3413971"/>
                  <a:pt x="265179" y="3427337"/>
                  <a:pt x="207819" y="3408218"/>
                </a:cubicBezTo>
                <a:cubicBezTo>
                  <a:pt x="138545" y="3362036"/>
                  <a:pt x="175492" y="3394364"/>
                  <a:pt x="110837" y="3297381"/>
                </a:cubicBezTo>
                <a:lnTo>
                  <a:pt x="83128" y="3255818"/>
                </a:lnTo>
                <a:cubicBezTo>
                  <a:pt x="87746" y="3241963"/>
                  <a:pt x="90451" y="3227316"/>
                  <a:pt x="96982" y="3214254"/>
                </a:cubicBezTo>
                <a:cubicBezTo>
                  <a:pt x="125405" y="3157407"/>
                  <a:pt x="118041" y="3187929"/>
                  <a:pt x="152400" y="3144981"/>
                </a:cubicBezTo>
                <a:cubicBezTo>
                  <a:pt x="162802" y="3131979"/>
                  <a:pt x="170873" y="3117272"/>
                  <a:pt x="180110" y="3103418"/>
                </a:cubicBezTo>
                <a:cubicBezTo>
                  <a:pt x="182902" y="3092250"/>
                  <a:pt x="199355" y="2973626"/>
                  <a:pt x="235528" y="2951018"/>
                </a:cubicBezTo>
                <a:cubicBezTo>
                  <a:pt x="260296" y="2935538"/>
                  <a:pt x="290946" y="2932545"/>
                  <a:pt x="318655" y="2923309"/>
                </a:cubicBezTo>
                <a:cubicBezTo>
                  <a:pt x="418329" y="2890084"/>
                  <a:pt x="293839" y="2930400"/>
                  <a:pt x="415637" y="2895600"/>
                </a:cubicBezTo>
                <a:cubicBezTo>
                  <a:pt x="429679" y="2891588"/>
                  <a:pt x="443158" y="2885757"/>
                  <a:pt x="457200" y="2881745"/>
                </a:cubicBezTo>
                <a:cubicBezTo>
                  <a:pt x="475509" y="2876514"/>
                  <a:pt x="494381" y="2873363"/>
                  <a:pt x="512619" y="2867891"/>
                </a:cubicBezTo>
                <a:cubicBezTo>
                  <a:pt x="540595" y="2859498"/>
                  <a:pt x="571443" y="2856383"/>
                  <a:pt x="595746" y="2840181"/>
                </a:cubicBezTo>
                <a:lnTo>
                  <a:pt x="637310" y="2812472"/>
                </a:lnTo>
                <a:lnTo>
                  <a:pt x="678873" y="2687781"/>
                </a:lnTo>
                <a:lnTo>
                  <a:pt x="692728" y="2646218"/>
                </a:lnTo>
                <a:cubicBezTo>
                  <a:pt x="682150" y="2508713"/>
                  <a:pt x="691978" y="2505049"/>
                  <a:pt x="665019" y="2410691"/>
                </a:cubicBezTo>
                <a:cubicBezTo>
                  <a:pt x="661007" y="2396649"/>
                  <a:pt x="658256" y="2381893"/>
                  <a:pt x="651164" y="2369127"/>
                </a:cubicBezTo>
                <a:cubicBezTo>
                  <a:pt x="634991" y="2340016"/>
                  <a:pt x="606277" y="2317593"/>
                  <a:pt x="595746" y="2286000"/>
                </a:cubicBezTo>
                <a:lnTo>
                  <a:pt x="568037" y="2202872"/>
                </a:lnTo>
                <a:cubicBezTo>
                  <a:pt x="572655" y="2133599"/>
                  <a:pt x="574623" y="2064099"/>
                  <a:pt x="581891" y="1995054"/>
                </a:cubicBezTo>
                <a:cubicBezTo>
                  <a:pt x="583884" y="1976117"/>
                  <a:pt x="595746" y="1958677"/>
                  <a:pt x="595746" y="1939636"/>
                </a:cubicBezTo>
                <a:cubicBezTo>
                  <a:pt x="595746" y="1897817"/>
                  <a:pt x="590093" y="1855952"/>
                  <a:pt x="581891" y="1814945"/>
                </a:cubicBezTo>
                <a:cubicBezTo>
                  <a:pt x="570623" y="1758604"/>
                  <a:pt x="539631" y="1689558"/>
                  <a:pt x="498764" y="1648691"/>
                </a:cubicBezTo>
                <a:cubicBezTo>
                  <a:pt x="484909" y="1634836"/>
                  <a:pt x="469743" y="1622179"/>
                  <a:pt x="457200" y="1607127"/>
                </a:cubicBezTo>
                <a:cubicBezTo>
                  <a:pt x="399472" y="1537853"/>
                  <a:pt x="464128" y="1588654"/>
                  <a:pt x="387928" y="1537854"/>
                </a:cubicBezTo>
                <a:cubicBezTo>
                  <a:pt x="383310" y="1524000"/>
                  <a:pt x="381587" y="1508814"/>
                  <a:pt x="374073" y="1496291"/>
                </a:cubicBezTo>
                <a:cubicBezTo>
                  <a:pt x="367352" y="1485090"/>
                  <a:pt x="354201" y="1479031"/>
                  <a:pt x="346364" y="1468581"/>
                </a:cubicBezTo>
                <a:cubicBezTo>
                  <a:pt x="326383" y="1441939"/>
                  <a:pt x="309419" y="1413163"/>
                  <a:pt x="290946" y="1385454"/>
                </a:cubicBezTo>
                <a:cubicBezTo>
                  <a:pt x="281710" y="1371600"/>
                  <a:pt x="268503" y="1359687"/>
                  <a:pt x="263237" y="1343891"/>
                </a:cubicBezTo>
                <a:cubicBezTo>
                  <a:pt x="258619" y="1330036"/>
                  <a:pt x="258505" y="1313731"/>
                  <a:pt x="249382" y="1302327"/>
                </a:cubicBezTo>
                <a:cubicBezTo>
                  <a:pt x="238980" y="1289325"/>
                  <a:pt x="221673" y="1283854"/>
                  <a:pt x="207819" y="1274618"/>
                </a:cubicBezTo>
                <a:cubicBezTo>
                  <a:pt x="203201" y="1246909"/>
                  <a:pt x="200058" y="1218913"/>
                  <a:pt x="193964" y="1191491"/>
                </a:cubicBezTo>
                <a:cubicBezTo>
                  <a:pt x="190796" y="1177235"/>
                  <a:pt x="184122" y="1163969"/>
                  <a:pt x="180110" y="1149927"/>
                </a:cubicBezTo>
                <a:cubicBezTo>
                  <a:pt x="163574" y="1092051"/>
                  <a:pt x="163289" y="1076711"/>
                  <a:pt x="152400" y="1011381"/>
                </a:cubicBezTo>
                <a:cubicBezTo>
                  <a:pt x="147782" y="812799"/>
                  <a:pt x="155754" y="613525"/>
                  <a:pt x="138546" y="415636"/>
                </a:cubicBezTo>
                <a:cubicBezTo>
                  <a:pt x="136849" y="396116"/>
                  <a:pt x="113285" y="384940"/>
                  <a:pt x="96982" y="374072"/>
                </a:cubicBezTo>
                <a:cubicBezTo>
                  <a:pt x="84831" y="365971"/>
                  <a:pt x="69273" y="364836"/>
                  <a:pt x="55419" y="360218"/>
                </a:cubicBezTo>
                <a:cubicBezTo>
                  <a:pt x="39499" y="312458"/>
                  <a:pt x="9236" y="290945"/>
                  <a:pt x="0" y="277091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2B86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  MOAB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45" y="3375312"/>
            <a:ext cx="2269255" cy="29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66" y="-351231"/>
            <a:ext cx="4475162" cy="387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0744200" y="2133600"/>
            <a:ext cx="1447800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5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4877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1000" y="228600"/>
            <a:ext cx="9906000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 brief timeline of King David’s Life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As a boy, David was anointed by Samuel the Prophet in his hometown of Bethlehem.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David kills Goliath in a battle between Israel and the Philistines during the reign of King Saul.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Saul becomes jealous and David becomes an enemy in Saul’s eyes.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David reigns in Hebron for 7 years.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After Saul and Jonathon are killed in a battle against the Philistines, David begins his reign by capturing Jerusalem.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David reigns in Jerusalem for 33 years.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His son, Solomon becomes king.</a:t>
            </a:r>
          </a:p>
          <a:p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87736" y="838200"/>
            <a:ext cx="1077690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131488" bIns="0" anchor="ctr">
            <a:spAutoFit/>
          </a:bodyPr>
          <a:lstStyle/>
          <a:p>
            <a:pPr algn="ctr"/>
            <a:r>
              <a:rPr lang="en-US" altLang="en-US" sz="6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“A Man After God’s own Heart”</a:t>
            </a:r>
            <a:endParaRPr lang="en-US" altLang="en-US" sz="69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Verdana" pitchFamily="34" charset="0"/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77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799" y="3124200"/>
            <a:ext cx="105308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King David was a man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 After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God’s Heart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I Samuel 13:13-14.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2.  Who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faced difficult circumstances and an identity crisis at times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I Samuel 24.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87736" y="838200"/>
            <a:ext cx="1077690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131488" bIns="0" anchor="ctr">
            <a:spAutoFit/>
          </a:bodyPr>
          <a:lstStyle/>
          <a:p>
            <a:pPr algn="ctr"/>
            <a:r>
              <a:rPr lang="en-US" altLang="en-US" sz="6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“A Man After God’s own Heart”</a:t>
            </a:r>
            <a:endParaRPr lang="en-US" altLang="en-US" sz="69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Verdana" pitchFamily="34" charset="0"/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77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799" y="3124200"/>
            <a:ext cx="1053083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King David was a man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Who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had a “dysfunctional” family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II Samuel 13-19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• One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of his sons committed incest.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•  All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of his sons murdered another son.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• One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of his sons destroyed property and later ran David out of Jerusalem.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4. Who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made plenty of mistakes but faced his consequences with confession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Psalms 51.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The Lord never gave up on David and David never gave up on the Lord.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87736" y="838200"/>
            <a:ext cx="1077690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131488" bIns="0" anchor="ctr">
            <a:spAutoFit/>
          </a:bodyPr>
          <a:lstStyle/>
          <a:p>
            <a:pPr algn="ctr"/>
            <a:r>
              <a:rPr lang="en-US" altLang="en-US" sz="6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“A Man After God’s own Heart”</a:t>
            </a:r>
            <a:endParaRPr lang="en-US" altLang="en-US" sz="69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Verdana" pitchFamily="34" charset="0"/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77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799" y="3124200"/>
            <a:ext cx="1053083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King David was a man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Who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had a “dysfunctional” family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II Samuel 13-19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• One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of his sons committed incest.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•  All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of his sons murdered another son.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• One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of his sons destroyed property and later ran David out of Jerusalem.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4. Who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made plenty of mistakes but faced his consequences with confession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Psalms 51.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The Lord never gave up on David and David never gave up on the Lord.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7680" y="1474857"/>
            <a:ext cx="1094232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131488" bIns="0" anchor="ctr">
            <a:spAutoFit/>
          </a:bodyPr>
          <a:lstStyle/>
          <a:p>
            <a:pPr algn="ctr"/>
            <a:r>
              <a:rPr lang="en-US" altLang="en-US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              “</a:t>
            </a:r>
            <a:r>
              <a:rPr lang="en-US" altLang="en-US" sz="51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Sticking Together”</a:t>
            </a:r>
          </a:p>
          <a:p>
            <a:pPr algn="ctr"/>
            <a:endParaRPr lang="en-US" altLang="en-US" sz="4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US" altLang="en-US" sz="4600" b="1" dirty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en-US" sz="4600" b="1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altLang="en-US" sz="3400" b="1" dirty="0">
                <a:solidFill>
                  <a:schemeClr val="bg1"/>
                </a:solidFill>
                <a:latin typeface="Verdana" pitchFamily="34" charset="0"/>
              </a:rPr>
              <a:t>2. Relationships are the </a:t>
            </a:r>
            <a:r>
              <a:rPr lang="en-US" altLang="en-US" sz="3400" u="sng" dirty="0">
                <a:solidFill>
                  <a:schemeClr val="bg1"/>
                </a:solidFill>
                <a:latin typeface="Verdana" pitchFamily="34" charset="0"/>
              </a:rPr>
              <a:t>__________  </a:t>
            </a:r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altLang="en-US" sz="3400" dirty="0" smtClean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en-US" sz="3400" b="1" dirty="0" smtClean="0">
                <a:solidFill>
                  <a:schemeClr val="bg1"/>
                </a:solidFill>
                <a:latin typeface="Verdana" pitchFamily="34" charset="0"/>
              </a:rPr>
              <a:t>of </a:t>
            </a:r>
            <a:r>
              <a:rPr lang="en-US" altLang="en-US" sz="3400" b="1" dirty="0">
                <a:solidFill>
                  <a:schemeClr val="bg1"/>
                </a:solidFill>
                <a:latin typeface="Verdana" pitchFamily="34" charset="0"/>
              </a:rPr>
              <a:t>God’s Plan</a:t>
            </a:r>
            <a:r>
              <a:rPr lang="en-US" altLang="en-US" sz="4600" b="1" dirty="0">
                <a:solidFill>
                  <a:schemeClr val="bg1"/>
                </a:solidFill>
                <a:latin typeface="Verdana" pitchFamily="34" charset="0"/>
              </a:rPr>
              <a:t>.</a:t>
            </a:r>
            <a:r>
              <a:rPr lang="en-US" altLang="en-US" sz="46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(Ruth 4:13-22)</a:t>
            </a:r>
          </a:p>
          <a:p>
            <a:pPr algn="ctr" eaLnBrk="0" hangingPunct="0"/>
            <a:endParaRPr lang="en-US" altLang="en-US" sz="3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629400" y="4205549"/>
            <a:ext cx="341376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FF99"/>
                </a:solidFill>
                <a:latin typeface="Verdana" pitchFamily="34" charset="0"/>
              </a:rPr>
              <a:t>Purpose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77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0" y="2819400"/>
            <a:ext cx="2209800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Perez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Hezron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Amminadab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Nashon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Salmon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Boaz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Obed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Jesse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David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87680" y="772374"/>
            <a:ext cx="1377696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31488" bIns="0" anchor="ctr">
            <a:spAutoFit/>
          </a:bodyPr>
          <a:lstStyle/>
          <a:p>
            <a:pPr algn="ctr"/>
            <a:r>
              <a:rPr lang="en-US" altLang="en-US" sz="69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“Sticking Together”</a:t>
            </a:r>
          </a:p>
          <a:p>
            <a:pPr algn="ctr"/>
            <a:endParaRPr lang="en-US" altLang="en-US" sz="57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altLang="en-US" sz="5700" dirty="0">
                <a:solidFill>
                  <a:schemeClr val="bg1"/>
                </a:solidFill>
                <a:latin typeface="Verdana" pitchFamily="34" charset="0"/>
              </a:rPr>
              <a:t>Naomi and Ruth:</a:t>
            </a:r>
          </a:p>
          <a:p>
            <a:pPr algn="ctr"/>
            <a:r>
              <a:rPr lang="en-US" altLang="en-US" sz="5700" dirty="0">
                <a:solidFill>
                  <a:schemeClr val="bg1"/>
                </a:solidFill>
                <a:latin typeface="Verdana" pitchFamily="34" charset="0"/>
              </a:rPr>
              <a:t>A Story of Humility &amp; Commitment</a:t>
            </a:r>
          </a:p>
          <a:p>
            <a:pPr algn="ctr"/>
            <a:r>
              <a:rPr lang="en-US" altLang="en-US" sz="5700" dirty="0">
                <a:solidFill>
                  <a:schemeClr val="bg1"/>
                </a:solidFill>
                <a:latin typeface="Verdana" pitchFamily="34" charset="0"/>
              </a:rPr>
              <a:t> in Relationships </a:t>
            </a:r>
          </a:p>
          <a:p>
            <a:pPr algn="ctr"/>
            <a:endParaRPr lang="en-US" altLang="en-US" sz="5700" b="1" dirty="0" smtClean="0">
              <a:solidFill>
                <a:srgbClr val="FFFF99"/>
              </a:solidFill>
              <a:latin typeface="Verdana" pitchFamily="34" charset="0"/>
            </a:endParaRPr>
          </a:p>
          <a:p>
            <a:pPr algn="ctr"/>
            <a:r>
              <a:rPr lang="en-US" altLang="en-US" sz="5700" b="1" dirty="0" smtClean="0">
                <a:solidFill>
                  <a:srgbClr val="FFFF99"/>
                </a:solidFill>
                <a:latin typeface="Verdana" pitchFamily="34" charset="0"/>
              </a:rPr>
              <a:t>(</a:t>
            </a:r>
            <a:r>
              <a:rPr lang="en-US" altLang="en-US" sz="5700" b="1" dirty="0">
                <a:solidFill>
                  <a:srgbClr val="FFFF99"/>
                </a:solidFill>
                <a:latin typeface="Verdana" pitchFamily="34" charset="0"/>
              </a:rPr>
              <a:t>Ruth 1:1-18)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394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Adobe Gothic Std B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Christ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Horne</dc:creator>
  <cp:lastModifiedBy>John Horne</cp:lastModifiedBy>
  <cp:revision>13</cp:revision>
  <dcterms:created xsi:type="dcterms:W3CDTF">2008-05-09T15:32:15Z</dcterms:created>
  <dcterms:modified xsi:type="dcterms:W3CDTF">2014-11-23T16:45:59Z</dcterms:modified>
</cp:coreProperties>
</file>