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5" r:id="rId4"/>
    <p:sldId id="269" r:id="rId5"/>
    <p:sldId id="271" r:id="rId6"/>
    <p:sldId id="272" r:id="rId7"/>
    <p:sldId id="273" r:id="rId8"/>
    <p:sldId id="274" r:id="rId9"/>
    <p:sldId id="275" r:id="rId10"/>
    <p:sldId id="276" r:id="rId11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1920" y="-392"/>
      </p:cViewPr>
      <p:guideLst>
        <p:guide orient="horz" pos="2592"/>
        <p:guide pos="4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EFE-A182-4F9A-B4C7-9E28A02323E9}" type="datetimeFigureOut">
              <a:rPr lang="en-US" smtClean="0"/>
              <a:t>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9828-69EC-4543-886E-81296DDB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6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EFE-A182-4F9A-B4C7-9E28A02323E9}" type="datetimeFigureOut">
              <a:rPr lang="en-US" smtClean="0"/>
              <a:t>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9828-69EC-4543-886E-81296DDB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6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EFE-A182-4F9A-B4C7-9E28A02323E9}" type="datetimeFigureOut">
              <a:rPr lang="en-US" smtClean="0"/>
              <a:t>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9828-69EC-4543-886E-81296DDB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EFE-A182-4F9A-B4C7-9E28A02323E9}" type="datetimeFigureOut">
              <a:rPr lang="en-US" smtClean="0"/>
              <a:t>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9828-69EC-4543-886E-81296DDB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0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EFE-A182-4F9A-B4C7-9E28A02323E9}" type="datetimeFigureOut">
              <a:rPr lang="en-US" smtClean="0"/>
              <a:t>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9828-69EC-4543-886E-81296DDB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2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EFE-A182-4F9A-B4C7-9E28A02323E9}" type="datetimeFigureOut">
              <a:rPr lang="en-US" smtClean="0"/>
              <a:t>8/10/14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9828-69EC-4543-886E-81296DDB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9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EFE-A182-4F9A-B4C7-9E28A02323E9}" type="datetimeFigureOut">
              <a:rPr lang="en-US" smtClean="0"/>
              <a:t>8/10/14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9828-69EC-4543-886E-81296DDB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5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EFE-A182-4F9A-B4C7-9E28A02323E9}" type="datetimeFigureOut">
              <a:rPr lang="en-US" smtClean="0"/>
              <a:t>8/10/14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9828-69EC-4543-886E-81296DDB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8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EFE-A182-4F9A-B4C7-9E28A02323E9}" type="datetimeFigureOut">
              <a:rPr lang="en-US" smtClean="0"/>
              <a:t>8/10/14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9828-69EC-4543-886E-81296DDB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8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EFE-A182-4F9A-B4C7-9E28A02323E9}" type="datetimeFigureOut">
              <a:rPr lang="en-US" smtClean="0"/>
              <a:t>8/10/14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9828-69EC-4543-886E-81296DDB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0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CEFE-A182-4F9A-B4C7-9E28A02323E9}" type="datetimeFigureOut">
              <a:rPr lang="en-US" smtClean="0"/>
              <a:t>8/10/14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9828-69EC-4543-886E-81296DDB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8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1CEFE-A182-4F9A-B4C7-9E28A02323E9}" type="datetimeFigureOut">
              <a:rPr lang="en-US" smtClean="0"/>
              <a:t>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99828-69EC-4543-886E-81296DDB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5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4" b="8551"/>
          <a:stretch/>
        </p:blipFill>
        <p:spPr bwMode="auto">
          <a:xfrm>
            <a:off x="0" y="-7599"/>
            <a:ext cx="14630400" cy="82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0"/>
            <a:ext cx="6508128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in the Light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Steps to Following Jesus from I John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4739" y="7010400"/>
            <a:ext cx="13485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                                       abide                                        practice                                       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905000"/>
            <a:ext cx="1249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John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 to believers, about believers, but in contrast to unbelievers, and in defense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Gnosticism.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John 1:1-5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John is written so that believers will… 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fellowship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other believers. (v.3)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fellowship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God. (v. 3)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that they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life. (5:13)</a:t>
            </a:r>
          </a:p>
        </p:txBody>
      </p:sp>
    </p:spTree>
    <p:extLst>
      <p:ext uri="{BB962C8B-B14F-4D97-AF65-F5344CB8AC3E}">
        <p14:creationId xmlns:p14="http://schemas.microsoft.com/office/powerpoint/2010/main" val="287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4" b="8551"/>
          <a:stretch/>
        </p:blipFill>
        <p:spPr bwMode="auto">
          <a:xfrm>
            <a:off x="0" y="-7599"/>
            <a:ext cx="14630400" cy="82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0"/>
            <a:ext cx="6508128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in the Light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Steps to Following Jesus from I John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4739" y="7010400"/>
            <a:ext cx="13485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                                       abide                                        practice                                       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133600"/>
            <a:ext cx="13335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dirty="0" smtClean="0">
                <a:solidFill>
                  <a:schemeClr val="bg1"/>
                </a:solidFill>
              </a:rPr>
              <a:t>7.  </a:t>
            </a:r>
            <a:r>
              <a:rPr lang="en-US" sz="4400" dirty="0" smtClean="0">
                <a:solidFill>
                  <a:schemeClr val="bg1"/>
                </a:solidFill>
              </a:rPr>
              <a:t>Realize </a:t>
            </a:r>
            <a:r>
              <a:rPr lang="en-US" sz="4400" u="sng" dirty="0" smtClean="0">
                <a:solidFill>
                  <a:schemeClr val="bg1"/>
                </a:solidFill>
              </a:rPr>
              <a:t>He has freed you from the grip </a:t>
            </a:r>
            <a:r>
              <a:rPr lang="en-US" sz="4400" u="sng" dirty="0">
                <a:solidFill>
                  <a:schemeClr val="bg1"/>
                </a:solidFill>
              </a:rPr>
              <a:t>o</a:t>
            </a:r>
            <a:r>
              <a:rPr lang="en-US" sz="4400" u="sng" dirty="0" smtClean="0">
                <a:solidFill>
                  <a:schemeClr val="bg1"/>
                </a:solidFill>
              </a:rPr>
              <a:t>f </a:t>
            </a:r>
            <a:r>
              <a:rPr lang="en-US" sz="4400" u="sng" dirty="0" smtClean="0">
                <a:solidFill>
                  <a:schemeClr val="bg1"/>
                </a:solidFill>
              </a:rPr>
              <a:t>the evil one.</a:t>
            </a:r>
          </a:p>
          <a:p>
            <a:pPr lvl="0"/>
            <a:r>
              <a:rPr lang="en-US" sz="4400" dirty="0" smtClean="0">
                <a:solidFill>
                  <a:schemeClr val="bg1"/>
                </a:solidFill>
              </a:rPr>
              <a:t>(v. 18 &amp;19</a:t>
            </a:r>
            <a:r>
              <a:rPr lang="en-US" sz="4400" dirty="0" smtClean="0">
                <a:solidFill>
                  <a:schemeClr val="bg1"/>
                </a:solidFill>
              </a:rPr>
              <a:t>)</a:t>
            </a:r>
          </a:p>
          <a:p>
            <a:pPr marL="571500" lvl="0" indent="-571500">
              <a:buFont typeface="Arial"/>
              <a:buChar char="•"/>
            </a:pPr>
            <a:r>
              <a:rPr lang="en-US" sz="4400" dirty="0" smtClean="0">
                <a:solidFill>
                  <a:schemeClr val="bg1"/>
                </a:solidFill>
              </a:rPr>
              <a:t>Confident of victory over sin.</a:t>
            </a:r>
          </a:p>
          <a:p>
            <a:pPr marL="571500" lvl="0" indent="-571500">
              <a:buFont typeface="Arial"/>
              <a:buChar char="•"/>
            </a:pPr>
            <a:r>
              <a:rPr lang="en-US" sz="4400" dirty="0" smtClean="0">
                <a:solidFill>
                  <a:schemeClr val="bg1"/>
                </a:solidFill>
              </a:rPr>
              <a:t>Confident of belonging to God.</a:t>
            </a:r>
          </a:p>
          <a:p>
            <a:pPr marL="571500" lvl="0" indent="-571500">
              <a:buFont typeface="Arial"/>
              <a:buChar char="•"/>
            </a:pPr>
            <a:r>
              <a:rPr lang="en-US" sz="4400" dirty="0" smtClean="0">
                <a:solidFill>
                  <a:schemeClr val="bg1"/>
                </a:solidFill>
              </a:rPr>
              <a:t>Confident of Christ being the one true God.</a:t>
            </a:r>
          </a:p>
          <a:p>
            <a:pPr lvl="0"/>
            <a:endParaRPr lang="en-US" sz="4400" dirty="0">
              <a:solidFill>
                <a:schemeClr val="bg1"/>
              </a:solidFill>
            </a:endParaRPr>
          </a:p>
          <a:p>
            <a:pPr lvl="0"/>
            <a:endParaRPr lang="en-US" sz="4400" dirty="0" smtClean="0">
              <a:solidFill>
                <a:schemeClr val="bg1"/>
              </a:solidFill>
            </a:endParaRPr>
          </a:p>
          <a:p>
            <a:pPr lvl="0"/>
            <a:r>
              <a:rPr lang="en-US" sz="4400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19194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4" b="8551"/>
          <a:stretch/>
        </p:blipFill>
        <p:spPr bwMode="auto">
          <a:xfrm>
            <a:off x="0" y="-7599"/>
            <a:ext cx="14630400" cy="82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0"/>
            <a:ext cx="6508128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in the Light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Steps to Following Jesus from I John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4739" y="7010400"/>
            <a:ext cx="13485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                                       abide                                        practice                                       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363724"/>
            <a:ext cx="1379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Justification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Sanctification   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Glorification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4953000" y="3048000"/>
            <a:ext cx="3048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525000" y="3048000"/>
            <a:ext cx="3048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943600" y="4114800"/>
            <a:ext cx="2971800" cy="43734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4191000"/>
            <a:ext cx="304800" cy="2650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734800" y="4191000"/>
            <a:ext cx="304800" cy="2650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17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4" b="8551"/>
          <a:stretch/>
        </p:blipFill>
        <p:spPr bwMode="auto">
          <a:xfrm>
            <a:off x="0" y="-7599"/>
            <a:ext cx="14630400" cy="82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0"/>
            <a:ext cx="6508128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in the Light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Steps to Following Jesus from I John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4739" y="7010400"/>
            <a:ext cx="13485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                                       abide                                        practice                                       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514600"/>
            <a:ext cx="13335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TODAY:  WE’VE NEVER HAD IT SO GOOD!  I JOHN 5</a:t>
            </a:r>
          </a:p>
          <a:p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Seven ways to help us realize how good things really are.</a:t>
            </a:r>
            <a:endParaRPr lang="en-US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5637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4" b="8551"/>
          <a:stretch/>
        </p:blipFill>
        <p:spPr bwMode="auto">
          <a:xfrm>
            <a:off x="0" y="-7599"/>
            <a:ext cx="14630400" cy="82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0"/>
            <a:ext cx="6508128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in the Light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Steps to Following Jesus from I John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4739" y="7010400"/>
            <a:ext cx="13485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                                       abide                                        practice                                       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133600"/>
            <a:ext cx="13487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Realize </a:t>
            </a:r>
            <a:r>
              <a:rPr lang="en-US" sz="4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love we have for each other.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(v. 1 &amp; 2)</a:t>
            </a:r>
          </a:p>
          <a:p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Peter 1:22  </a:t>
            </a: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“Since you have in obedience to the truth purified your souls for a </a:t>
            </a:r>
            <a:r>
              <a:rPr lang="en-US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sincere love</a:t>
            </a: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of the brethren, </a:t>
            </a:r>
            <a:r>
              <a:rPr lang="en-US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fervently love</a:t>
            </a: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one another from the heart.”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9455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4" b="8551"/>
          <a:stretch/>
        </p:blipFill>
        <p:spPr bwMode="auto">
          <a:xfrm>
            <a:off x="0" y="-7599"/>
            <a:ext cx="14630400" cy="82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0"/>
            <a:ext cx="6508128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in the Light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Steps to Following Jesus from I John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4739" y="7010400"/>
            <a:ext cx="13485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                                       abide                                        practice                                       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590800"/>
            <a:ext cx="13335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1224610" lvl="1" indent="-571500">
              <a:buFont typeface="Arial"/>
              <a:buChar char="•"/>
            </a:pP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362200"/>
            <a:ext cx="13868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Realize </a:t>
            </a:r>
            <a:r>
              <a:rPr lang="en-US" sz="4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</a:t>
            </a:r>
            <a:r>
              <a:rPr lang="en-US" sz="4400" b="1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can</a:t>
            </a:r>
            <a:r>
              <a:rPr lang="en-US" sz="4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follow Jesus.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(v. 3, 2:3)</a:t>
            </a:r>
          </a:p>
          <a:p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Matthew 11:30  </a:t>
            </a: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“For My yoke is easy and my load is light.”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94929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4" b="8551"/>
          <a:stretch/>
        </p:blipFill>
        <p:spPr bwMode="auto">
          <a:xfrm>
            <a:off x="0" y="-7599"/>
            <a:ext cx="14630400" cy="82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0"/>
            <a:ext cx="6508128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in the Light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Steps to Following Jesus from I John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4739" y="7010400"/>
            <a:ext cx="13485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                                       abide                                        practice                                       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133600"/>
            <a:ext cx="13335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 startAt="3"/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Realize </a:t>
            </a:r>
            <a:r>
              <a:rPr lang="en-US" sz="4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victory you have in Christ.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(v. 4 &amp; 5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pPr marL="742950" indent="-742950">
              <a:buAutoNum type="arabicPeriod" startAt="3"/>
            </a:pP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John 16:33  </a:t>
            </a: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“These things I have spoken to you, that in Me you may have peace.  In the world you have tribulation, but take courage; I have overcome the world.”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41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4" b="8551"/>
          <a:stretch/>
        </p:blipFill>
        <p:spPr bwMode="auto">
          <a:xfrm>
            <a:off x="0" y="-7599"/>
            <a:ext cx="14630400" cy="82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0"/>
            <a:ext cx="6508128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in the Light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Steps to Following Jesus from I John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4739" y="7010400"/>
            <a:ext cx="13485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                                       abide                                        practice                                       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133600"/>
            <a:ext cx="13335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 startAt="4"/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Realize </a:t>
            </a:r>
            <a:r>
              <a:rPr lang="en-US" sz="4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Jesus is the only way.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(v. 11 &amp; 12)</a:t>
            </a:r>
          </a:p>
          <a:p>
            <a:pPr marL="742950" indent="-742950">
              <a:buAutoNum type="arabicPeriod" startAt="4"/>
            </a:pP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John 14:6  </a:t>
            </a: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“Jesus said to him, ‘I am </a:t>
            </a:r>
            <a:r>
              <a:rPr lang="en-US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way, and </a:t>
            </a:r>
            <a:r>
              <a:rPr lang="en-US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truth, and </a:t>
            </a:r>
            <a:r>
              <a:rPr lang="en-US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life; </a:t>
            </a:r>
            <a:r>
              <a:rPr lang="en-US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 one</a:t>
            </a: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comes to the Father, but through Me.”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6867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4" b="8551"/>
          <a:stretch/>
        </p:blipFill>
        <p:spPr bwMode="auto">
          <a:xfrm>
            <a:off x="0" y="-7599"/>
            <a:ext cx="14630400" cy="82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0"/>
            <a:ext cx="6508128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in the Light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Steps to Following Jesus from I John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4739" y="7010400"/>
            <a:ext cx="13485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                                       abide                                        practice                                       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133600"/>
            <a:ext cx="13335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6060" lvl="1" indent="-742950">
              <a:buAutoNum type="arabicPeriod" startAt="5"/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Realize </a:t>
            </a:r>
            <a:r>
              <a:rPr lang="en-US" sz="4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true love means security.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(v. 13)</a:t>
            </a:r>
          </a:p>
          <a:p>
            <a:pPr lvl="1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John 10: 29  </a:t>
            </a: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“…no one is able to snatch them out of the Father’s hand.”</a:t>
            </a:r>
          </a:p>
          <a:p>
            <a:pPr lvl="1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Ephesians 1:13  </a:t>
            </a: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“…you were sealed in Him with the Holy Spirit of promise.”</a:t>
            </a:r>
            <a:endParaRPr lang="en-US" sz="4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73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4" b="8551"/>
          <a:stretch/>
        </p:blipFill>
        <p:spPr bwMode="auto">
          <a:xfrm>
            <a:off x="0" y="-7599"/>
            <a:ext cx="14630400" cy="82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0"/>
            <a:ext cx="6508128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in the Light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Steps to Following Jesus from I John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4739" y="7010400"/>
            <a:ext cx="13485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                                       abide                                        practice                                       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133600"/>
            <a:ext cx="1333500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AutoNum type="arabicPeriod" startAt="6"/>
            </a:pPr>
            <a:r>
              <a:rPr lang="en-US" sz="4400" dirty="0" smtClean="0">
                <a:solidFill>
                  <a:schemeClr val="bg1"/>
                </a:solidFill>
              </a:rPr>
              <a:t>Realize </a:t>
            </a:r>
            <a:r>
              <a:rPr lang="en-US" sz="4400" u="sng" dirty="0" smtClean="0">
                <a:solidFill>
                  <a:schemeClr val="bg1"/>
                </a:solidFill>
              </a:rPr>
              <a:t>His will is always what’s best.</a:t>
            </a:r>
            <a:r>
              <a:rPr lang="en-US" sz="4400" dirty="0" smtClean="0">
                <a:solidFill>
                  <a:schemeClr val="bg1"/>
                </a:solidFill>
              </a:rPr>
              <a:t>  (v. 14</a:t>
            </a:r>
            <a:r>
              <a:rPr lang="en-US" sz="4400" dirty="0" smtClean="0">
                <a:solidFill>
                  <a:schemeClr val="bg1"/>
                </a:solidFill>
              </a:rPr>
              <a:t>)</a:t>
            </a:r>
          </a:p>
          <a:p>
            <a:pPr marL="742950" lvl="0" indent="-742950">
              <a:buAutoNum type="arabicPeriod" startAt="6"/>
            </a:pPr>
            <a:endParaRPr lang="en-US" sz="4400" dirty="0">
              <a:solidFill>
                <a:schemeClr val="bg1"/>
              </a:solidFill>
            </a:endParaRPr>
          </a:p>
          <a:p>
            <a:pPr lvl="0"/>
            <a:r>
              <a:rPr lang="en-US" sz="4400" dirty="0" smtClean="0">
                <a:solidFill>
                  <a:schemeClr val="bg1"/>
                </a:solidFill>
              </a:rPr>
              <a:t>John 14: 13 &amp; 14 </a:t>
            </a:r>
            <a:r>
              <a:rPr lang="en-US" sz="4400" i="1" dirty="0" smtClean="0">
                <a:solidFill>
                  <a:schemeClr val="bg1"/>
                </a:solidFill>
              </a:rPr>
              <a:t>“And whatever you ask in My name, that will I do, that the Father may be glorified in the Son.  If you ask Me anything in My name, I will do it.”</a:t>
            </a:r>
            <a:endParaRPr lang="en-US" sz="4400" dirty="0" smtClean="0">
              <a:solidFill>
                <a:schemeClr val="bg1"/>
              </a:solidFill>
            </a:endParaRPr>
          </a:p>
          <a:p>
            <a:pPr lvl="0"/>
            <a:r>
              <a:rPr lang="en-US" sz="4400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4331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537</Words>
  <Application>Microsoft Macintosh PowerPoint</Application>
  <PresentationFormat>Custom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Horne</dc:creator>
  <cp:lastModifiedBy>Doug Guizlo</cp:lastModifiedBy>
  <cp:revision>52</cp:revision>
  <dcterms:created xsi:type="dcterms:W3CDTF">2014-07-02T21:28:01Z</dcterms:created>
  <dcterms:modified xsi:type="dcterms:W3CDTF">2014-08-10T13:28:50Z</dcterms:modified>
</cp:coreProperties>
</file>