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78" r:id="rId3"/>
    <p:sldId id="280" r:id="rId4"/>
    <p:sldId id="285" r:id="rId5"/>
    <p:sldId id="286" r:id="rId6"/>
    <p:sldId id="288" r:id="rId7"/>
    <p:sldId id="290" r:id="rId8"/>
    <p:sldId id="289" r:id="rId9"/>
    <p:sldId id="287" r:id="rId10"/>
    <p:sldId id="291" r:id="rId11"/>
    <p:sldId id="283" r:id="rId12"/>
  </p:sldIdLst>
  <p:sldSz cx="14630400" cy="8229600"/>
  <p:notesSz cx="6858000" cy="9144000"/>
  <p:embeddedFontLst>
    <p:embeddedFont>
      <p:font typeface="Calibri" panose="020F0502020204030204" pitchFamily="34" charset="0"/>
      <p:regular r:id="rId13"/>
      <p:bold r:id="rId14"/>
      <p:italic r:id="rId15"/>
      <p:boldItalic r:id="rId16"/>
    </p:embeddedFont>
    <p:embeddedFont>
      <p:font typeface="Hurry Up" panose="02000400000000000000" pitchFamily="2"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FF99"/>
    <a:srgbClr val="000000"/>
    <a:srgbClr val="041858"/>
    <a:srgbClr val="110557"/>
    <a:srgbClr val="1A0886"/>
    <a:srgbClr val="230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60" d="100"/>
          <a:sy n="60" d="100"/>
        </p:scale>
        <p:origin x="-1116" y="-324"/>
      </p:cViewPr>
      <p:guideLst>
        <p:guide orient="horz" pos="3456"/>
        <p:guide pos="460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FBF0E2-3908-4EBD-947F-908805CDEE92}"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185526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BF0E2-3908-4EBD-947F-908805CDEE92}"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109863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96240"/>
            <a:ext cx="3291840"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96240"/>
            <a:ext cx="9631680"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BF0E2-3908-4EBD-947F-908805CDEE92}"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214192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BF0E2-3908-4EBD-947F-908805CDEE92}"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247827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FBF0E2-3908-4EBD-947F-908805CDEE92}" type="datetimeFigureOut">
              <a:rPr lang="en-US" smtClean="0"/>
              <a:t>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321013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2305050"/>
            <a:ext cx="6461760" cy="65170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2305050"/>
            <a:ext cx="6461760" cy="65170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FBF0E2-3908-4EBD-947F-908805CDEE92}" type="datetimeFigureOut">
              <a:rPr lang="en-US" smtClean="0"/>
              <a:t>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132448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FBF0E2-3908-4EBD-947F-908805CDEE92}" type="datetimeFigureOut">
              <a:rPr lang="en-US" smtClean="0"/>
              <a:t>11/9/2014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96293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FBF0E2-3908-4EBD-947F-908805CDEE92}" type="datetimeFigureOut">
              <a:rPr lang="en-US" smtClean="0"/>
              <a:t>11/9/2014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45183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BF0E2-3908-4EBD-947F-908805CDEE92}" type="datetimeFigureOut">
              <a:rPr lang="en-US" smtClean="0"/>
              <a:t>11/9/2014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248173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2" y="1722120"/>
            <a:ext cx="4813301" cy="56292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FBF0E2-3908-4EBD-947F-908805CDEE92}" type="datetimeFigureOut">
              <a:rPr lang="en-US" smtClean="0"/>
              <a:t>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127475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FBF0E2-3908-4EBD-947F-908805CDEE92}" type="datetimeFigureOut">
              <a:rPr lang="en-US" smtClean="0"/>
              <a:t>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9A0764-9415-4A49-8111-71457329C87C}" type="slidenum">
              <a:rPr lang="en-US" smtClean="0"/>
              <a:t>‹#›</a:t>
            </a:fld>
            <a:endParaRPr lang="en-US"/>
          </a:p>
        </p:txBody>
      </p:sp>
    </p:spTree>
    <p:extLst>
      <p:ext uri="{BB962C8B-B14F-4D97-AF65-F5344CB8AC3E}">
        <p14:creationId xmlns:p14="http://schemas.microsoft.com/office/powerpoint/2010/main" val="319440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97FBF0E2-3908-4EBD-947F-908805CDEE92}" type="datetimeFigureOut">
              <a:rPr lang="en-US" smtClean="0"/>
              <a:t>11/9/2014</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5D9A0764-9415-4A49-8111-71457329C87C}" type="slidenum">
              <a:rPr lang="en-US" smtClean="0"/>
              <a:t>‹#›</a:t>
            </a:fld>
            <a:endParaRPr lang="en-US"/>
          </a:p>
        </p:txBody>
      </p:sp>
    </p:spTree>
    <p:extLst>
      <p:ext uri="{BB962C8B-B14F-4D97-AF65-F5344CB8AC3E}">
        <p14:creationId xmlns:p14="http://schemas.microsoft.com/office/powerpoint/2010/main" val="2675084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29600" cy="8229600"/>
          </a:xfrm>
          <a:prstGeom prst="rect">
            <a:avLst/>
          </a:prstGeom>
        </p:spPr>
      </p:pic>
      <p:sp>
        <p:nvSpPr>
          <p:cNvPr id="3" name="TextBox 2"/>
          <p:cNvSpPr txBox="1"/>
          <p:nvPr/>
        </p:nvSpPr>
        <p:spPr>
          <a:xfrm>
            <a:off x="685800" y="76200"/>
            <a:ext cx="6781800" cy="1200329"/>
          </a:xfrm>
          <a:prstGeom prst="rect">
            <a:avLst/>
          </a:prstGeom>
          <a:noFill/>
        </p:spPr>
        <p:txBody>
          <a:bodyPr wrap="square" rtlCol="0">
            <a:spAutoFit/>
          </a:bodyPr>
          <a:lstStyle/>
          <a:p>
            <a:pPr algn="ctr"/>
            <a:r>
              <a:rPr lang="en-US" sz="7200" b="1" dirty="0" smtClean="0">
                <a:solidFill>
                  <a:schemeClr val="bg1"/>
                </a:solidFill>
                <a:effectLst>
                  <a:glow rad="127000">
                    <a:srgbClr val="041858">
                      <a:alpha val="60000"/>
                    </a:srgbClr>
                  </a:glow>
                </a:effectLst>
                <a:latin typeface="Adobe Gothic Std B" pitchFamily="34" charset="-128"/>
                <a:ea typeface="Adobe Gothic Std B" pitchFamily="34" charset="-128"/>
              </a:rPr>
              <a:t>God's BIG Plan</a:t>
            </a:r>
          </a:p>
        </p:txBody>
      </p:sp>
      <p:sp>
        <p:nvSpPr>
          <p:cNvPr id="6" name="Rectangle 5"/>
          <p:cNvSpPr/>
          <p:nvPr/>
        </p:nvSpPr>
        <p:spPr>
          <a:xfrm>
            <a:off x="1524000" y="6172200"/>
            <a:ext cx="5257800" cy="1295400"/>
          </a:xfrm>
          <a:prstGeom prst="rect">
            <a:avLst/>
          </a:prstGeom>
          <a:gradFill flip="none" rotWithShape="1">
            <a:gsLst>
              <a:gs pos="0">
                <a:schemeClr val="bg1">
                  <a:alpha val="0"/>
                </a:schemeClr>
              </a:gs>
              <a:gs pos="64000">
                <a:srgbClr val="041858"/>
              </a:gs>
              <a:gs pos="44000">
                <a:srgbClr val="041858"/>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1378" t="34691" r="21939" b="41776"/>
          <a:stretch>
            <a:fillRect/>
          </a:stretch>
        </p:blipFill>
        <p:spPr bwMode="auto">
          <a:xfrm>
            <a:off x="2590800" y="6469380"/>
            <a:ext cx="2960548" cy="922020"/>
          </a:xfrm>
          <a:prstGeom prst="rect">
            <a:avLst/>
          </a:prstGeom>
          <a:noFill/>
          <a:ln>
            <a:noFill/>
          </a:ln>
          <a:effectLst>
            <a:glow rad="76200">
              <a:srgbClr val="041858">
                <a:alpha val="74902"/>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212120"/>
                </a:solidFill>
                <a:miter lim="800000"/>
                <a:headEnd/>
                <a:tailEnd/>
              </a14:hiddenLine>
            </a:ext>
          </a:extLst>
        </p:spPr>
      </p:pic>
      <p:sp>
        <p:nvSpPr>
          <p:cNvPr id="5" name="TextBox 4"/>
          <p:cNvSpPr txBox="1"/>
          <p:nvPr/>
        </p:nvSpPr>
        <p:spPr>
          <a:xfrm>
            <a:off x="723900" y="6248400"/>
            <a:ext cx="6781800" cy="369332"/>
          </a:xfrm>
          <a:prstGeom prst="rect">
            <a:avLst/>
          </a:prstGeom>
          <a:noFill/>
        </p:spPr>
        <p:txBody>
          <a:bodyPr wrap="square" rtlCol="0">
            <a:spAutoFit/>
          </a:bodyPr>
          <a:lstStyle/>
          <a:p>
            <a:pPr algn="ctr"/>
            <a:r>
              <a:rPr lang="en-US" b="1" dirty="0" smtClean="0">
                <a:solidFill>
                  <a:schemeClr val="bg1"/>
                </a:solidFill>
                <a:effectLst>
                  <a:glow rad="101600">
                    <a:srgbClr val="041858">
                      <a:alpha val="60000"/>
                    </a:srgbClr>
                  </a:glow>
                  <a:outerShdw blurRad="38100" dist="38100" dir="2700000" algn="tl">
                    <a:srgbClr val="000000">
                      <a:alpha val="43137"/>
                    </a:srgbClr>
                  </a:outerShdw>
                </a:effectLst>
                <a:latin typeface="Adobe Gothic Std B" pitchFamily="34" charset="-128"/>
                <a:ea typeface="Adobe Gothic Std B" pitchFamily="34" charset="-128"/>
              </a:rPr>
              <a:t>A New Sermon Series at</a:t>
            </a:r>
            <a:endParaRPr lang="en-US" b="1" dirty="0">
              <a:solidFill>
                <a:schemeClr val="bg1"/>
              </a:solidFill>
              <a:effectLst>
                <a:glow rad="101600">
                  <a:srgbClr val="041858">
                    <a:alpha val="60000"/>
                  </a:srgbClr>
                </a:glow>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7" name="Rectangle 6"/>
          <p:cNvSpPr/>
          <p:nvPr/>
        </p:nvSpPr>
        <p:spPr>
          <a:xfrm>
            <a:off x="8763000" y="838200"/>
            <a:ext cx="5562600" cy="5632311"/>
          </a:xfrm>
          <a:prstGeom prst="rect">
            <a:avLst/>
          </a:prstGeom>
        </p:spPr>
        <p:txBody>
          <a:bodyPr wrap="square">
            <a:spAutoFit/>
          </a:bodyPr>
          <a:lstStyle/>
          <a:p>
            <a:r>
              <a:rPr lang="en-US" sz="3600" b="1" dirty="0" smtClean="0">
                <a:solidFill>
                  <a:schemeClr val="bg1"/>
                </a:solidFill>
              </a:rPr>
              <a:t>God’s </a:t>
            </a:r>
            <a:r>
              <a:rPr lang="en-US" sz="3600" b="1" dirty="0">
                <a:solidFill>
                  <a:schemeClr val="bg1"/>
                </a:solidFill>
              </a:rPr>
              <a:t>BIG Plan was for</a:t>
            </a:r>
            <a:r>
              <a:rPr lang="en-US" sz="3600" b="1" dirty="0" smtClean="0">
                <a:solidFill>
                  <a:schemeClr val="bg1"/>
                </a:solidFill>
              </a:rPr>
              <a:t>:</a:t>
            </a:r>
          </a:p>
          <a:p>
            <a:endParaRPr lang="en-US" sz="3600" b="1" dirty="0">
              <a:solidFill>
                <a:schemeClr val="bg1"/>
              </a:solidFill>
            </a:endParaRPr>
          </a:p>
          <a:p>
            <a:pPr marL="742950" indent="-742950">
              <a:buAutoNum type="arabicPeriod"/>
            </a:pPr>
            <a:r>
              <a:rPr lang="en-US" sz="3600" dirty="0" smtClean="0">
                <a:solidFill>
                  <a:schemeClr val="bg1"/>
                </a:solidFill>
              </a:rPr>
              <a:t>A </a:t>
            </a:r>
            <a:r>
              <a:rPr lang="en-US" sz="3600" dirty="0">
                <a:solidFill>
                  <a:schemeClr val="bg1"/>
                </a:solidFill>
              </a:rPr>
              <a:t>People. (Who would birth the Messiah</a:t>
            </a:r>
            <a:r>
              <a:rPr lang="en-US" sz="3600" dirty="0" smtClean="0">
                <a:solidFill>
                  <a:schemeClr val="bg1"/>
                </a:solidFill>
              </a:rPr>
              <a:t>)</a:t>
            </a:r>
          </a:p>
          <a:p>
            <a:pPr marL="742950" indent="-742950">
              <a:buAutoNum type="arabicPeriod"/>
            </a:pPr>
            <a:endParaRPr lang="en-US" sz="3600" dirty="0">
              <a:solidFill>
                <a:schemeClr val="bg1"/>
              </a:solidFill>
            </a:endParaRPr>
          </a:p>
          <a:p>
            <a:pPr marL="742950" indent="-742950">
              <a:buAutoNum type="arabicPeriod" startAt="2"/>
            </a:pPr>
            <a:r>
              <a:rPr lang="en-US" sz="3600" dirty="0" smtClean="0">
                <a:solidFill>
                  <a:schemeClr val="bg1"/>
                </a:solidFill>
              </a:rPr>
              <a:t>A </a:t>
            </a:r>
            <a:r>
              <a:rPr lang="en-US" sz="3600" dirty="0">
                <a:solidFill>
                  <a:schemeClr val="bg1"/>
                </a:solidFill>
              </a:rPr>
              <a:t>Place. (Where many could be reached</a:t>
            </a:r>
            <a:r>
              <a:rPr lang="en-US" sz="3600" dirty="0" smtClean="0">
                <a:solidFill>
                  <a:schemeClr val="bg1"/>
                </a:solidFill>
              </a:rPr>
              <a:t>)</a:t>
            </a:r>
          </a:p>
          <a:p>
            <a:pPr marL="742950" indent="-742950">
              <a:buAutoNum type="arabicPeriod" startAt="2"/>
            </a:pPr>
            <a:endParaRPr lang="en-US" sz="3600" dirty="0">
              <a:solidFill>
                <a:schemeClr val="bg1"/>
              </a:solidFill>
            </a:endParaRPr>
          </a:p>
          <a:p>
            <a:r>
              <a:rPr lang="en-US" sz="3600" dirty="0" smtClean="0">
                <a:solidFill>
                  <a:schemeClr val="bg1"/>
                </a:solidFill>
              </a:rPr>
              <a:t>3.   A </a:t>
            </a:r>
            <a:r>
              <a:rPr lang="en-US" sz="3600" dirty="0">
                <a:solidFill>
                  <a:schemeClr val="bg1"/>
                </a:solidFill>
              </a:rPr>
              <a:t>Promise. (For anyone </a:t>
            </a:r>
            <a:r>
              <a:rPr lang="en-US" sz="3600" dirty="0" smtClean="0">
                <a:solidFill>
                  <a:schemeClr val="bg1"/>
                </a:solidFill>
              </a:rPr>
              <a:t>    	who </a:t>
            </a:r>
            <a:r>
              <a:rPr lang="en-US" sz="3600" dirty="0">
                <a:solidFill>
                  <a:schemeClr val="bg1"/>
                </a:solidFill>
              </a:rPr>
              <a:t>wants salvation.)</a:t>
            </a:r>
          </a:p>
        </p:txBody>
      </p:sp>
      <p:sp>
        <p:nvSpPr>
          <p:cNvPr id="8" name="Text Box 2"/>
          <p:cNvSpPr txBox="1">
            <a:spLocks noChangeArrowheads="1"/>
          </p:cNvSpPr>
          <p:nvPr/>
        </p:nvSpPr>
        <p:spPr bwMode="auto">
          <a:xfrm rot="20871427">
            <a:off x="3073492" y="1046702"/>
            <a:ext cx="3303200" cy="5937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3600" dirty="0">
                <a:solidFill>
                  <a:schemeClr val="bg1"/>
                </a:solidFill>
                <a:effectLst>
                  <a:outerShdw blurRad="38100" dist="38100" dir="2700000" algn="tl">
                    <a:srgbClr val="000000">
                      <a:alpha val="43137"/>
                    </a:srgbClr>
                  </a:outerShdw>
                </a:effectLst>
                <a:latin typeface="Hurry Up"/>
                <a:ea typeface="Calibri"/>
                <a:cs typeface="Times New Roman"/>
              </a:rPr>
              <a:t>Involves Me?</a:t>
            </a:r>
            <a:endParaRPr lang="en-US" sz="3600" dirty="0">
              <a:solidFill>
                <a:schemeClr val="bg1"/>
              </a:solidFill>
              <a:effectLst>
                <a:outerShdw blurRad="38100" dist="38100" dir="2700000" algn="tl">
                  <a:srgbClr val="000000">
                    <a:alpha val="43137"/>
                  </a:srgbClr>
                </a:outerShdw>
              </a:effectLst>
              <a:latin typeface="Calibri"/>
              <a:ea typeface="Calibri"/>
              <a:cs typeface="Times New Roman"/>
            </a:endParaRPr>
          </a:p>
        </p:txBody>
      </p:sp>
    </p:spTree>
    <p:extLst>
      <p:ext uri="{BB962C8B-B14F-4D97-AF65-F5344CB8AC3E}">
        <p14:creationId xmlns:p14="http://schemas.microsoft.com/office/powerpoint/2010/main" val="162152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066800" y="2632841"/>
            <a:ext cx="12454759" cy="1434662"/>
          </a:xfrm>
          <a:custGeom>
            <a:avLst/>
            <a:gdLst>
              <a:gd name="connsiteX0" fmla="*/ 0 w 12454759"/>
              <a:gd name="connsiteY0" fmla="*/ 1166649 h 1434662"/>
              <a:gd name="connsiteX1" fmla="*/ 78828 w 12454759"/>
              <a:gd name="connsiteY1" fmla="*/ 614856 h 1434662"/>
              <a:gd name="connsiteX2" fmla="*/ 94593 w 12454759"/>
              <a:gd name="connsiteY2" fmla="*/ 551793 h 1434662"/>
              <a:gd name="connsiteX3" fmla="*/ 126124 w 12454759"/>
              <a:gd name="connsiteY3" fmla="*/ 457200 h 1434662"/>
              <a:gd name="connsiteX4" fmla="*/ 141890 w 12454759"/>
              <a:gd name="connsiteY4" fmla="*/ 409904 h 1434662"/>
              <a:gd name="connsiteX5" fmla="*/ 173421 w 12454759"/>
              <a:gd name="connsiteY5" fmla="*/ 362607 h 1434662"/>
              <a:gd name="connsiteX6" fmla="*/ 204952 w 12454759"/>
              <a:gd name="connsiteY6" fmla="*/ 252249 h 1434662"/>
              <a:gd name="connsiteX7" fmla="*/ 283780 w 12454759"/>
              <a:gd name="connsiteY7" fmla="*/ 157656 h 1434662"/>
              <a:gd name="connsiteX8" fmla="*/ 362607 w 12454759"/>
              <a:gd name="connsiteY8" fmla="*/ 94593 h 1434662"/>
              <a:gd name="connsiteX9" fmla="*/ 394138 w 12454759"/>
              <a:gd name="connsiteY9" fmla="*/ 47297 h 1434662"/>
              <a:gd name="connsiteX10" fmla="*/ 488731 w 12454759"/>
              <a:gd name="connsiteY10" fmla="*/ 0 h 1434662"/>
              <a:gd name="connsiteX11" fmla="*/ 788276 w 12454759"/>
              <a:gd name="connsiteY11" fmla="*/ 15766 h 1434662"/>
              <a:gd name="connsiteX12" fmla="*/ 835573 w 12454759"/>
              <a:gd name="connsiteY12" fmla="*/ 31531 h 1434662"/>
              <a:gd name="connsiteX13" fmla="*/ 882869 w 12454759"/>
              <a:gd name="connsiteY13" fmla="*/ 78828 h 1434662"/>
              <a:gd name="connsiteX14" fmla="*/ 961697 w 12454759"/>
              <a:gd name="connsiteY14" fmla="*/ 220718 h 1434662"/>
              <a:gd name="connsiteX15" fmla="*/ 993228 w 12454759"/>
              <a:gd name="connsiteY15" fmla="*/ 268014 h 1434662"/>
              <a:gd name="connsiteX16" fmla="*/ 1008993 w 12454759"/>
              <a:gd name="connsiteY16" fmla="*/ 315311 h 1434662"/>
              <a:gd name="connsiteX17" fmla="*/ 1040524 w 12454759"/>
              <a:gd name="connsiteY17" fmla="*/ 362607 h 1434662"/>
              <a:gd name="connsiteX18" fmla="*/ 1056290 w 12454759"/>
              <a:gd name="connsiteY18" fmla="*/ 425669 h 1434662"/>
              <a:gd name="connsiteX19" fmla="*/ 1072055 w 12454759"/>
              <a:gd name="connsiteY19" fmla="*/ 472966 h 1434662"/>
              <a:gd name="connsiteX20" fmla="*/ 1087821 w 12454759"/>
              <a:gd name="connsiteY20" fmla="*/ 536028 h 1434662"/>
              <a:gd name="connsiteX21" fmla="*/ 1119352 w 12454759"/>
              <a:gd name="connsiteY21" fmla="*/ 630621 h 1434662"/>
              <a:gd name="connsiteX22" fmla="*/ 1135117 w 12454759"/>
              <a:gd name="connsiteY22" fmla="*/ 756745 h 1434662"/>
              <a:gd name="connsiteX23" fmla="*/ 1150883 w 12454759"/>
              <a:gd name="connsiteY23" fmla="*/ 835573 h 1434662"/>
              <a:gd name="connsiteX24" fmla="*/ 1135117 w 12454759"/>
              <a:gd name="connsiteY24" fmla="*/ 1040525 h 1434662"/>
              <a:gd name="connsiteX25" fmla="*/ 1056290 w 12454759"/>
              <a:gd name="connsiteY25" fmla="*/ 1119352 h 1434662"/>
              <a:gd name="connsiteX26" fmla="*/ 961697 w 12454759"/>
              <a:gd name="connsiteY26" fmla="*/ 1150883 h 1434662"/>
              <a:gd name="connsiteX27" fmla="*/ 835573 w 12454759"/>
              <a:gd name="connsiteY27" fmla="*/ 1135118 h 1434662"/>
              <a:gd name="connsiteX28" fmla="*/ 788276 w 12454759"/>
              <a:gd name="connsiteY28" fmla="*/ 1119352 h 1434662"/>
              <a:gd name="connsiteX29" fmla="*/ 756745 w 12454759"/>
              <a:gd name="connsiteY29" fmla="*/ 1072056 h 1434662"/>
              <a:gd name="connsiteX30" fmla="*/ 740980 w 12454759"/>
              <a:gd name="connsiteY30" fmla="*/ 1024759 h 1434662"/>
              <a:gd name="connsiteX31" fmla="*/ 709448 w 12454759"/>
              <a:gd name="connsiteY31" fmla="*/ 993228 h 1434662"/>
              <a:gd name="connsiteX32" fmla="*/ 662152 w 12454759"/>
              <a:gd name="connsiteY32" fmla="*/ 819807 h 1434662"/>
              <a:gd name="connsiteX33" fmla="*/ 677917 w 12454759"/>
              <a:gd name="connsiteY33" fmla="*/ 693683 h 1434662"/>
              <a:gd name="connsiteX34" fmla="*/ 740980 w 12454759"/>
              <a:gd name="connsiteY34" fmla="*/ 614856 h 1434662"/>
              <a:gd name="connsiteX35" fmla="*/ 898635 w 12454759"/>
              <a:gd name="connsiteY35" fmla="*/ 425669 h 1434662"/>
              <a:gd name="connsiteX36" fmla="*/ 945931 w 12454759"/>
              <a:gd name="connsiteY36" fmla="*/ 378373 h 1434662"/>
              <a:gd name="connsiteX37" fmla="*/ 1056290 w 12454759"/>
              <a:gd name="connsiteY37" fmla="*/ 331076 h 1434662"/>
              <a:gd name="connsiteX38" fmla="*/ 1166648 w 12454759"/>
              <a:gd name="connsiteY38" fmla="*/ 268014 h 1434662"/>
              <a:gd name="connsiteX39" fmla="*/ 1261242 w 12454759"/>
              <a:gd name="connsiteY39" fmla="*/ 236483 h 1434662"/>
              <a:gd name="connsiteX40" fmla="*/ 1308538 w 12454759"/>
              <a:gd name="connsiteY40" fmla="*/ 220718 h 1434662"/>
              <a:gd name="connsiteX41" fmla="*/ 1355835 w 12454759"/>
              <a:gd name="connsiteY41" fmla="*/ 204952 h 1434662"/>
              <a:gd name="connsiteX42" fmla="*/ 1513490 w 12454759"/>
              <a:gd name="connsiteY42" fmla="*/ 220718 h 1434662"/>
              <a:gd name="connsiteX43" fmla="*/ 1608083 w 12454759"/>
              <a:gd name="connsiteY43" fmla="*/ 252249 h 1434662"/>
              <a:gd name="connsiteX44" fmla="*/ 1655380 w 12454759"/>
              <a:gd name="connsiteY44" fmla="*/ 268014 h 1434662"/>
              <a:gd name="connsiteX45" fmla="*/ 1749973 w 12454759"/>
              <a:gd name="connsiteY45" fmla="*/ 346842 h 1434662"/>
              <a:gd name="connsiteX46" fmla="*/ 1844566 w 12454759"/>
              <a:gd name="connsiteY46" fmla="*/ 409904 h 1434662"/>
              <a:gd name="connsiteX47" fmla="*/ 1954924 w 12454759"/>
              <a:gd name="connsiteY47" fmla="*/ 551793 h 1434662"/>
              <a:gd name="connsiteX48" fmla="*/ 1986455 w 12454759"/>
              <a:gd name="connsiteY48" fmla="*/ 599090 h 1434662"/>
              <a:gd name="connsiteX49" fmla="*/ 2033752 w 12454759"/>
              <a:gd name="connsiteY49" fmla="*/ 693683 h 1434662"/>
              <a:gd name="connsiteX50" fmla="*/ 2065283 w 12454759"/>
              <a:gd name="connsiteY50" fmla="*/ 851338 h 1434662"/>
              <a:gd name="connsiteX51" fmla="*/ 2049517 w 12454759"/>
              <a:gd name="connsiteY51" fmla="*/ 914400 h 1434662"/>
              <a:gd name="connsiteX52" fmla="*/ 2002221 w 12454759"/>
              <a:gd name="connsiteY52" fmla="*/ 1008993 h 1434662"/>
              <a:gd name="connsiteX53" fmla="*/ 1954924 w 12454759"/>
              <a:gd name="connsiteY53" fmla="*/ 1024759 h 1434662"/>
              <a:gd name="connsiteX54" fmla="*/ 1939159 w 12454759"/>
              <a:gd name="connsiteY54" fmla="*/ 1072056 h 1434662"/>
              <a:gd name="connsiteX55" fmla="*/ 1860331 w 12454759"/>
              <a:gd name="connsiteY55" fmla="*/ 1087821 h 1434662"/>
              <a:gd name="connsiteX56" fmla="*/ 1813035 w 12454759"/>
              <a:gd name="connsiteY56" fmla="*/ 1103587 h 1434662"/>
              <a:gd name="connsiteX57" fmla="*/ 1623848 w 12454759"/>
              <a:gd name="connsiteY57" fmla="*/ 1087821 h 1434662"/>
              <a:gd name="connsiteX58" fmla="*/ 1576552 w 12454759"/>
              <a:gd name="connsiteY58" fmla="*/ 1072056 h 1434662"/>
              <a:gd name="connsiteX59" fmla="*/ 1560786 w 12454759"/>
              <a:gd name="connsiteY59" fmla="*/ 1024759 h 1434662"/>
              <a:gd name="connsiteX60" fmla="*/ 1529255 w 12454759"/>
              <a:gd name="connsiteY60" fmla="*/ 977462 h 1434662"/>
              <a:gd name="connsiteX61" fmla="*/ 1481959 w 12454759"/>
              <a:gd name="connsiteY61" fmla="*/ 819807 h 1434662"/>
              <a:gd name="connsiteX62" fmla="*/ 1529255 w 12454759"/>
              <a:gd name="connsiteY62" fmla="*/ 536028 h 1434662"/>
              <a:gd name="connsiteX63" fmla="*/ 1545021 w 12454759"/>
              <a:gd name="connsiteY63" fmla="*/ 488731 h 1434662"/>
              <a:gd name="connsiteX64" fmla="*/ 1560786 w 12454759"/>
              <a:gd name="connsiteY64" fmla="*/ 441435 h 1434662"/>
              <a:gd name="connsiteX65" fmla="*/ 1718442 w 12454759"/>
              <a:gd name="connsiteY65" fmla="*/ 299545 h 1434662"/>
              <a:gd name="connsiteX66" fmla="*/ 1765738 w 12454759"/>
              <a:gd name="connsiteY66" fmla="*/ 283780 h 1434662"/>
              <a:gd name="connsiteX67" fmla="*/ 1813035 w 12454759"/>
              <a:gd name="connsiteY67" fmla="*/ 252249 h 1434662"/>
              <a:gd name="connsiteX68" fmla="*/ 1986455 w 12454759"/>
              <a:gd name="connsiteY68" fmla="*/ 204952 h 1434662"/>
              <a:gd name="connsiteX69" fmla="*/ 2081048 w 12454759"/>
              <a:gd name="connsiteY69" fmla="*/ 220718 h 1434662"/>
              <a:gd name="connsiteX70" fmla="*/ 2112580 w 12454759"/>
              <a:gd name="connsiteY70" fmla="*/ 252249 h 1434662"/>
              <a:gd name="connsiteX71" fmla="*/ 2159876 w 12454759"/>
              <a:gd name="connsiteY71" fmla="*/ 268014 h 1434662"/>
              <a:gd name="connsiteX72" fmla="*/ 2207173 w 12454759"/>
              <a:gd name="connsiteY72" fmla="*/ 315311 h 1434662"/>
              <a:gd name="connsiteX73" fmla="*/ 2301766 w 12454759"/>
              <a:gd name="connsiteY73" fmla="*/ 378373 h 1434662"/>
              <a:gd name="connsiteX74" fmla="*/ 2364828 w 12454759"/>
              <a:gd name="connsiteY74" fmla="*/ 472966 h 1434662"/>
              <a:gd name="connsiteX75" fmla="*/ 2427890 w 12454759"/>
              <a:gd name="connsiteY75" fmla="*/ 583325 h 1434662"/>
              <a:gd name="connsiteX76" fmla="*/ 2538248 w 12454759"/>
              <a:gd name="connsiteY76" fmla="*/ 725214 h 1434662"/>
              <a:gd name="connsiteX77" fmla="*/ 2617076 w 12454759"/>
              <a:gd name="connsiteY77" fmla="*/ 867104 h 1434662"/>
              <a:gd name="connsiteX78" fmla="*/ 2632842 w 12454759"/>
              <a:gd name="connsiteY78" fmla="*/ 930166 h 1434662"/>
              <a:gd name="connsiteX79" fmla="*/ 2695904 w 12454759"/>
              <a:gd name="connsiteY79" fmla="*/ 1024759 h 1434662"/>
              <a:gd name="connsiteX80" fmla="*/ 2758966 w 12454759"/>
              <a:gd name="connsiteY80" fmla="*/ 1135118 h 1434662"/>
              <a:gd name="connsiteX81" fmla="*/ 2774731 w 12454759"/>
              <a:gd name="connsiteY81" fmla="*/ 1308538 h 1434662"/>
              <a:gd name="connsiteX82" fmla="*/ 2617076 w 12454759"/>
              <a:gd name="connsiteY82" fmla="*/ 1292773 h 1434662"/>
              <a:gd name="connsiteX83" fmla="*/ 2522483 w 12454759"/>
              <a:gd name="connsiteY83" fmla="*/ 1261242 h 1434662"/>
              <a:gd name="connsiteX84" fmla="*/ 2427890 w 12454759"/>
              <a:gd name="connsiteY84" fmla="*/ 1198180 h 1434662"/>
              <a:gd name="connsiteX85" fmla="*/ 2380593 w 12454759"/>
              <a:gd name="connsiteY85" fmla="*/ 1103587 h 1434662"/>
              <a:gd name="connsiteX86" fmla="*/ 2333297 w 12454759"/>
              <a:gd name="connsiteY86" fmla="*/ 993228 h 1434662"/>
              <a:gd name="connsiteX87" fmla="*/ 2333297 w 12454759"/>
              <a:gd name="connsiteY87" fmla="*/ 583325 h 1434662"/>
              <a:gd name="connsiteX88" fmla="*/ 2364828 w 12454759"/>
              <a:gd name="connsiteY88" fmla="*/ 536028 h 1434662"/>
              <a:gd name="connsiteX89" fmla="*/ 2475186 w 12454759"/>
              <a:gd name="connsiteY89" fmla="*/ 457200 h 1434662"/>
              <a:gd name="connsiteX90" fmla="*/ 2522483 w 12454759"/>
              <a:gd name="connsiteY90" fmla="*/ 409904 h 1434662"/>
              <a:gd name="connsiteX91" fmla="*/ 2743200 w 12454759"/>
              <a:gd name="connsiteY91" fmla="*/ 315311 h 1434662"/>
              <a:gd name="connsiteX92" fmla="*/ 2853559 w 12454759"/>
              <a:gd name="connsiteY92" fmla="*/ 268014 h 1434662"/>
              <a:gd name="connsiteX93" fmla="*/ 3137338 w 12454759"/>
              <a:gd name="connsiteY93" fmla="*/ 283780 h 1434662"/>
              <a:gd name="connsiteX94" fmla="*/ 3200400 w 12454759"/>
              <a:gd name="connsiteY94" fmla="*/ 299545 h 1434662"/>
              <a:gd name="connsiteX95" fmla="*/ 3326524 w 12454759"/>
              <a:gd name="connsiteY95" fmla="*/ 331076 h 1434662"/>
              <a:gd name="connsiteX96" fmla="*/ 3373821 w 12454759"/>
              <a:gd name="connsiteY96" fmla="*/ 362607 h 1434662"/>
              <a:gd name="connsiteX97" fmla="*/ 3468414 w 12454759"/>
              <a:gd name="connsiteY97" fmla="*/ 394138 h 1434662"/>
              <a:gd name="connsiteX98" fmla="*/ 3657600 w 12454759"/>
              <a:gd name="connsiteY98" fmla="*/ 551793 h 1434662"/>
              <a:gd name="connsiteX99" fmla="*/ 3689131 w 12454759"/>
              <a:gd name="connsiteY99" fmla="*/ 583325 h 1434662"/>
              <a:gd name="connsiteX100" fmla="*/ 3736428 w 12454759"/>
              <a:gd name="connsiteY100" fmla="*/ 630621 h 1434662"/>
              <a:gd name="connsiteX101" fmla="*/ 3767959 w 12454759"/>
              <a:gd name="connsiteY101" fmla="*/ 693683 h 1434662"/>
              <a:gd name="connsiteX102" fmla="*/ 3831021 w 12454759"/>
              <a:gd name="connsiteY102" fmla="*/ 788276 h 1434662"/>
              <a:gd name="connsiteX103" fmla="*/ 3878317 w 12454759"/>
              <a:gd name="connsiteY103" fmla="*/ 961697 h 1434662"/>
              <a:gd name="connsiteX104" fmla="*/ 3799490 w 12454759"/>
              <a:gd name="connsiteY104" fmla="*/ 1198180 h 1434662"/>
              <a:gd name="connsiteX105" fmla="*/ 3704897 w 12454759"/>
              <a:gd name="connsiteY105" fmla="*/ 1292773 h 1434662"/>
              <a:gd name="connsiteX106" fmla="*/ 3578773 w 12454759"/>
              <a:gd name="connsiteY106" fmla="*/ 1261242 h 1434662"/>
              <a:gd name="connsiteX107" fmla="*/ 3531476 w 12454759"/>
              <a:gd name="connsiteY107" fmla="*/ 1245476 h 1434662"/>
              <a:gd name="connsiteX108" fmla="*/ 3452648 w 12454759"/>
              <a:gd name="connsiteY108" fmla="*/ 1182414 h 1434662"/>
              <a:gd name="connsiteX109" fmla="*/ 3421117 w 12454759"/>
              <a:gd name="connsiteY109" fmla="*/ 1135118 h 1434662"/>
              <a:gd name="connsiteX110" fmla="*/ 3405352 w 12454759"/>
              <a:gd name="connsiteY110" fmla="*/ 1087821 h 1434662"/>
              <a:gd name="connsiteX111" fmla="*/ 3373821 w 12454759"/>
              <a:gd name="connsiteY111" fmla="*/ 1024759 h 1434662"/>
              <a:gd name="connsiteX112" fmla="*/ 3358055 w 12454759"/>
              <a:gd name="connsiteY112" fmla="*/ 898635 h 1434662"/>
              <a:gd name="connsiteX113" fmla="*/ 3373821 w 12454759"/>
              <a:gd name="connsiteY113" fmla="*/ 709449 h 1434662"/>
              <a:gd name="connsiteX114" fmla="*/ 3389586 w 12454759"/>
              <a:gd name="connsiteY114" fmla="*/ 646387 h 1434662"/>
              <a:gd name="connsiteX115" fmla="*/ 3436883 w 12454759"/>
              <a:gd name="connsiteY115" fmla="*/ 599090 h 1434662"/>
              <a:gd name="connsiteX116" fmla="*/ 3515711 w 12454759"/>
              <a:gd name="connsiteY116" fmla="*/ 457200 h 1434662"/>
              <a:gd name="connsiteX117" fmla="*/ 3547242 w 12454759"/>
              <a:gd name="connsiteY117" fmla="*/ 409904 h 1434662"/>
              <a:gd name="connsiteX118" fmla="*/ 3610304 w 12454759"/>
              <a:gd name="connsiteY118" fmla="*/ 378373 h 1434662"/>
              <a:gd name="connsiteX119" fmla="*/ 3657600 w 12454759"/>
              <a:gd name="connsiteY119" fmla="*/ 346842 h 1434662"/>
              <a:gd name="connsiteX120" fmla="*/ 3704897 w 12454759"/>
              <a:gd name="connsiteY120" fmla="*/ 331076 h 1434662"/>
              <a:gd name="connsiteX121" fmla="*/ 3878317 w 12454759"/>
              <a:gd name="connsiteY121" fmla="*/ 283780 h 1434662"/>
              <a:gd name="connsiteX122" fmla="*/ 4272455 w 12454759"/>
              <a:gd name="connsiteY122" fmla="*/ 315311 h 1434662"/>
              <a:gd name="connsiteX123" fmla="*/ 4319752 w 12454759"/>
              <a:gd name="connsiteY123" fmla="*/ 331076 h 1434662"/>
              <a:gd name="connsiteX124" fmla="*/ 4382814 w 12454759"/>
              <a:gd name="connsiteY124" fmla="*/ 362607 h 1434662"/>
              <a:gd name="connsiteX125" fmla="*/ 4430111 w 12454759"/>
              <a:gd name="connsiteY125" fmla="*/ 394138 h 1434662"/>
              <a:gd name="connsiteX126" fmla="*/ 4477407 w 12454759"/>
              <a:gd name="connsiteY126" fmla="*/ 409904 h 1434662"/>
              <a:gd name="connsiteX127" fmla="*/ 4524704 w 12454759"/>
              <a:gd name="connsiteY127" fmla="*/ 441435 h 1434662"/>
              <a:gd name="connsiteX128" fmla="*/ 4650828 w 12454759"/>
              <a:gd name="connsiteY128" fmla="*/ 504497 h 1434662"/>
              <a:gd name="connsiteX129" fmla="*/ 4682359 w 12454759"/>
              <a:gd name="connsiteY129" fmla="*/ 551793 h 1434662"/>
              <a:gd name="connsiteX130" fmla="*/ 4713890 w 12454759"/>
              <a:gd name="connsiteY130" fmla="*/ 583325 h 1434662"/>
              <a:gd name="connsiteX131" fmla="*/ 4729655 w 12454759"/>
              <a:gd name="connsiteY131" fmla="*/ 630621 h 1434662"/>
              <a:gd name="connsiteX132" fmla="*/ 4776952 w 12454759"/>
              <a:gd name="connsiteY132" fmla="*/ 677918 h 1434662"/>
              <a:gd name="connsiteX133" fmla="*/ 4808483 w 12454759"/>
              <a:gd name="connsiteY133" fmla="*/ 725214 h 1434662"/>
              <a:gd name="connsiteX134" fmla="*/ 4855780 w 12454759"/>
              <a:gd name="connsiteY134" fmla="*/ 882869 h 1434662"/>
              <a:gd name="connsiteX135" fmla="*/ 4871545 w 12454759"/>
              <a:gd name="connsiteY135" fmla="*/ 930166 h 1434662"/>
              <a:gd name="connsiteX136" fmla="*/ 4855780 w 12454759"/>
              <a:gd name="connsiteY136" fmla="*/ 1056290 h 1434662"/>
              <a:gd name="connsiteX137" fmla="*/ 4729655 w 12454759"/>
              <a:gd name="connsiteY137" fmla="*/ 1198180 h 1434662"/>
              <a:gd name="connsiteX138" fmla="*/ 4635062 w 12454759"/>
              <a:gd name="connsiteY138" fmla="*/ 1277007 h 1434662"/>
              <a:gd name="connsiteX139" fmla="*/ 4493173 w 12454759"/>
              <a:gd name="connsiteY139" fmla="*/ 1245476 h 1434662"/>
              <a:gd name="connsiteX140" fmla="*/ 4445876 w 12454759"/>
              <a:gd name="connsiteY140" fmla="*/ 1198180 h 1434662"/>
              <a:gd name="connsiteX141" fmla="*/ 4398580 w 12454759"/>
              <a:gd name="connsiteY141" fmla="*/ 1166649 h 1434662"/>
              <a:gd name="connsiteX142" fmla="*/ 4319752 w 12454759"/>
              <a:gd name="connsiteY142" fmla="*/ 1056290 h 1434662"/>
              <a:gd name="connsiteX143" fmla="*/ 4256690 w 12454759"/>
              <a:gd name="connsiteY143" fmla="*/ 961697 h 1434662"/>
              <a:gd name="connsiteX144" fmla="*/ 4209393 w 12454759"/>
              <a:gd name="connsiteY144" fmla="*/ 788276 h 1434662"/>
              <a:gd name="connsiteX145" fmla="*/ 4193628 w 12454759"/>
              <a:gd name="connsiteY145" fmla="*/ 740980 h 1434662"/>
              <a:gd name="connsiteX146" fmla="*/ 4177862 w 12454759"/>
              <a:gd name="connsiteY146" fmla="*/ 662152 h 1434662"/>
              <a:gd name="connsiteX147" fmla="*/ 4193628 w 12454759"/>
              <a:gd name="connsiteY147" fmla="*/ 425669 h 1434662"/>
              <a:gd name="connsiteX148" fmla="*/ 4272455 w 12454759"/>
              <a:gd name="connsiteY148" fmla="*/ 346842 h 1434662"/>
              <a:gd name="connsiteX149" fmla="*/ 4335517 w 12454759"/>
              <a:gd name="connsiteY149" fmla="*/ 331076 h 1434662"/>
              <a:gd name="connsiteX150" fmla="*/ 4398580 w 12454759"/>
              <a:gd name="connsiteY150" fmla="*/ 299545 h 1434662"/>
              <a:gd name="connsiteX151" fmla="*/ 4477407 w 12454759"/>
              <a:gd name="connsiteY151" fmla="*/ 252249 h 1434662"/>
              <a:gd name="connsiteX152" fmla="*/ 4556235 w 12454759"/>
              <a:gd name="connsiteY152" fmla="*/ 236483 h 1434662"/>
              <a:gd name="connsiteX153" fmla="*/ 4635062 w 12454759"/>
              <a:gd name="connsiteY153" fmla="*/ 204952 h 1434662"/>
              <a:gd name="connsiteX154" fmla="*/ 4792717 w 12454759"/>
              <a:gd name="connsiteY154" fmla="*/ 173421 h 1434662"/>
              <a:gd name="connsiteX155" fmla="*/ 5123793 w 12454759"/>
              <a:gd name="connsiteY155" fmla="*/ 126125 h 1434662"/>
              <a:gd name="connsiteX156" fmla="*/ 5454869 w 12454759"/>
              <a:gd name="connsiteY156" fmla="*/ 141890 h 1434662"/>
              <a:gd name="connsiteX157" fmla="*/ 5565228 w 12454759"/>
              <a:gd name="connsiteY157" fmla="*/ 189187 h 1434662"/>
              <a:gd name="connsiteX158" fmla="*/ 5659821 w 12454759"/>
              <a:gd name="connsiteY158" fmla="*/ 220718 h 1434662"/>
              <a:gd name="connsiteX159" fmla="*/ 5754414 w 12454759"/>
              <a:gd name="connsiteY159" fmla="*/ 362607 h 1434662"/>
              <a:gd name="connsiteX160" fmla="*/ 5785945 w 12454759"/>
              <a:gd name="connsiteY160" fmla="*/ 409904 h 1434662"/>
              <a:gd name="connsiteX161" fmla="*/ 5864773 w 12454759"/>
              <a:gd name="connsiteY161" fmla="*/ 520262 h 1434662"/>
              <a:gd name="connsiteX162" fmla="*/ 5880538 w 12454759"/>
              <a:gd name="connsiteY162" fmla="*/ 583325 h 1434662"/>
              <a:gd name="connsiteX163" fmla="*/ 5943600 w 12454759"/>
              <a:gd name="connsiteY163" fmla="*/ 709449 h 1434662"/>
              <a:gd name="connsiteX164" fmla="*/ 5959366 w 12454759"/>
              <a:gd name="connsiteY164" fmla="*/ 788276 h 1434662"/>
              <a:gd name="connsiteX165" fmla="*/ 5975131 w 12454759"/>
              <a:gd name="connsiteY165" fmla="*/ 835573 h 1434662"/>
              <a:gd name="connsiteX166" fmla="*/ 5990897 w 12454759"/>
              <a:gd name="connsiteY166" fmla="*/ 1119352 h 1434662"/>
              <a:gd name="connsiteX167" fmla="*/ 5959366 w 12454759"/>
              <a:gd name="connsiteY167" fmla="*/ 1229711 h 1434662"/>
              <a:gd name="connsiteX168" fmla="*/ 5864773 w 12454759"/>
              <a:gd name="connsiteY168" fmla="*/ 1292773 h 1434662"/>
              <a:gd name="connsiteX169" fmla="*/ 5612524 w 12454759"/>
              <a:gd name="connsiteY169" fmla="*/ 1213945 h 1434662"/>
              <a:gd name="connsiteX170" fmla="*/ 5565228 w 12454759"/>
              <a:gd name="connsiteY170" fmla="*/ 1182414 h 1434662"/>
              <a:gd name="connsiteX171" fmla="*/ 5517931 w 12454759"/>
              <a:gd name="connsiteY171" fmla="*/ 1150883 h 1434662"/>
              <a:gd name="connsiteX172" fmla="*/ 5439104 w 12454759"/>
              <a:gd name="connsiteY172" fmla="*/ 993228 h 1434662"/>
              <a:gd name="connsiteX173" fmla="*/ 5407573 w 12454759"/>
              <a:gd name="connsiteY173" fmla="*/ 898635 h 1434662"/>
              <a:gd name="connsiteX174" fmla="*/ 5439104 w 12454759"/>
              <a:gd name="connsiteY174" fmla="*/ 693683 h 1434662"/>
              <a:gd name="connsiteX175" fmla="*/ 5470635 w 12454759"/>
              <a:gd name="connsiteY175" fmla="*/ 646387 h 1434662"/>
              <a:gd name="connsiteX176" fmla="*/ 5486400 w 12454759"/>
              <a:gd name="connsiteY176" fmla="*/ 599090 h 1434662"/>
              <a:gd name="connsiteX177" fmla="*/ 5580993 w 12454759"/>
              <a:gd name="connsiteY177" fmla="*/ 520262 h 1434662"/>
              <a:gd name="connsiteX178" fmla="*/ 5628290 w 12454759"/>
              <a:gd name="connsiteY178" fmla="*/ 472966 h 1434662"/>
              <a:gd name="connsiteX179" fmla="*/ 5738648 w 12454759"/>
              <a:gd name="connsiteY179" fmla="*/ 394138 h 1434662"/>
              <a:gd name="connsiteX180" fmla="*/ 5785945 w 12454759"/>
              <a:gd name="connsiteY180" fmla="*/ 378373 h 1434662"/>
              <a:gd name="connsiteX181" fmla="*/ 5880538 w 12454759"/>
              <a:gd name="connsiteY181" fmla="*/ 299545 h 1434662"/>
              <a:gd name="connsiteX182" fmla="*/ 5927835 w 12454759"/>
              <a:gd name="connsiteY182" fmla="*/ 283780 h 1434662"/>
              <a:gd name="connsiteX183" fmla="*/ 6053959 w 12454759"/>
              <a:gd name="connsiteY183" fmla="*/ 236483 h 1434662"/>
              <a:gd name="connsiteX184" fmla="*/ 6227380 w 12454759"/>
              <a:gd name="connsiteY184" fmla="*/ 189187 h 1434662"/>
              <a:gd name="connsiteX185" fmla="*/ 6432331 w 12454759"/>
              <a:gd name="connsiteY185" fmla="*/ 141890 h 1434662"/>
              <a:gd name="connsiteX186" fmla="*/ 6731876 w 12454759"/>
              <a:gd name="connsiteY186" fmla="*/ 157656 h 1434662"/>
              <a:gd name="connsiteX187" fmla="*/ 6810704 w 12454759"/>
              <a:gd name="connsiteY187" fmla="*/ 220718 h 1434662"/>
              <a:gd name="connsiteX188" fmla="*/ 6921062 w 12454759"/>
              <a:gd name="connsiteY188" fmla="*/ 315311 h 1434662"/>
              <a:gd name="connsiteX189" fmla="*/ 6968359 w 12454759"/>
              <a:gd name="connsiteY189" fmla="*/ 346842 h 1434662"/>
              <a:gd name="connsiteX190" fmla="*/ 7015655 w 12454759"/>
              <a:gd name="connsiteY190" fmla="*/ 409904 h 1434662"/>
              <a:gd name="connsiteX191" fmla="*/ 7047186 w 12454759"/>
              <a:gd name="connsiteY191" fmla="*/ 457200 h 1434662"/>
              <a:gd name="connsiteX192" fmla="*/ 7094483 w 12454759"/>
              <a:gd name="connsiteY192" fmla="*/ 504497 h 1434662"/>
              <a:gd name="connsiteX193" fmla="*/ 7126014 w 12454759"/>
              <a:gd name="connsiteY193" fmla="*/ 551793 h 1434662"/>
              <a:gd name="connsiteX194" fmla="*/ 7157545 w 12454759"/>
              <a:gd name="connsiteY194" fmla="*/ 583325 h 1434662"/>
              <a:gd name="connsiteX195" fmla="*/ 7189076 w 12454759"/>
              <a:gd name="connsiteY195" fmla="*/ 630621 h 1434662"/>
              <a:gd name="connsiteX196" fmla="*/ 7220607 w 12454759"/>
              <a:gd name="connsiteY196" fmla="*/ 725214 h 1434662"/>
              <a:gd name="connsiteX197" fmla="*/ 7204842 w 12454759"/>
              <a:gd name="connsiteY197" fmla="*/ 1150883 h 1434662"/>
              <a:gd name="connsiteX198" fmla="*/ 7189076 w 12454759"/>
              <a:gd name="connsiteY198" fmla="*/ 1198180 h 1434662"/>
              <a:gd name="connsiteX199" fmla="*/ 7157545 w 12454759"/>
              <a:gd name="connsiteY199" fmla="*/ 1245476 h 1434662"/>
              <a:gd name="connsiteX200" fmla="*/ 6921062 w 12454759"/>
              <a:gd name="connsiteY200" fmla="*/ 1229711 h 1434662"/>
              <a:gd name="connsiteX201" fmla="*/ 6779173 w 12454759"/>
              <a:gd name="connsiteY201" fmla="*/ 1150883 h 1434662"/>
              <a:gd name="connsiteX202" fmla="*/ 6731876 w 12454759"/>
              <a:gd name="connsiteY202" fmla="*/ 1135118 h 1434662"/>
              <a:gd name="connsiteX203" fmla="*/ 6621517 w 12454759"/>
              <a:gd name="connsiteY203" fmla="*/ 993228 h 1434662"/>
              <a:gd name="connsiteX204" fmla="*/ 6558455 w 12454759"/>
              <a:gd name="connsiteY204" fmla="*/ 898635 h 1434662"/>
              <a:gd name="connsiteX205" fmla="*/ 6574221 w 12454759"/>
              <a:gd name="connsiteY205" fmla="*/ 567559 h 1434662"/>
              <a:gd name="connsiteX206" fmla="*/ 6605752 w 12454759"/>
              <a:gd name="connsiteY206" fmla="*/ 488731 h 1434662"/>
              <a:gd name="connsiteX207" fmla="*/ 6684580 w 12454759"/>
              <a:gd name="connsiteY207" fmla="*/ 394138 h 1434662"/>
              <a:gd name="connsiteX208" fmla="*/ 6779173 w 12454759"/>
              <a:gd name="connsiteY208" fmla="*/ 331076 h 1434662"/>
              <a:gd name="connsiteX209" fmla="*/ 6826469 w 12454759"/>
              <a:gd name="connsiteY209" fmla="*/ 315311 h 1434662"/>
              <a:gd name="connsiteX210" fmla="*/ 6905297 w 12454759"/>
              <a:gd name="connsiteY210" fmla="*/ 283780 h 1434662"/>
              <a:gd name="connsiteX211" fmla="*/ 6984124 w 12454759"/>
              <a:gd name="connsiteY211" fmla="*/ 268014 h 1434662"/>
              <a:gd name="connsiteX212" fmla="*/ 7157545 w 12454759"/>
              <a:gd name="connsiteY212" fmla="*/ 220718 h 1434662"/>
              <a:gd name="connsiteX213" fmla="*/ 7299435 w 12454759"/>
              <a:gd name="connsiteY213" fmla="*/ 204952 h 1434662"/>
              <a:gd name="connsiteX214" fmla="*/ 7488621 w 12454759"/>
              <a:gd name="connsiteY214" fmla="*/ 189187 h 1434662"/>
              <a:gd name="connsiteX215" fmla="*/ 7898524 w 12454759"/>
              <a:gd name="connsiteY215" fmla="*/ 204952 h 1434662"/>
              <a:gd name="connsiteX216" fmla="*/ 8071945 w 12454759"/>
              <a:gd name="connsiteY216" fmla="*/ 315311 h 1434662"/>
              <a:gd name="connsiteX217" fmla="*/ 8166538 w 12454759"/>
              <a:gd name="connsiteY217" fmla="*/ 378373 h 1434662"/>
              <a:gd name="connsiteX218" fmla="*/ 8198069 w 12454759"/>
              <a:gd name="connsiteY218" fmla="*/ 425669 h 1434662"/>
              <a:gd name="connsiteX219" fmla="*/ 8292662 w 12454759"/>
              <a:gd name="connsiteY219" fmla="*/ 520262 h 1434662"/>
              <a:gd name="connsiteX220" fmla="*/ 8371490 w 12454759"/>
              <a:gd name="connsiteY220" fmla="*/ 662152 h 1434662"/>
              <a:gd name="connsiteX221" fmla="*/ 8434552 w 12454759"/>
              <a:gd name="connsiteY221" fmla="*/ 772511 h 1434662"/>
              <a:gd name="connsiteX222" fmla="*/ 8387255 w 12454759"/>
              <a:gd name="connsiteY222" fmla="*/ 1024759 h 1434662"/>
              <a:gd name="connsiteX223" fmla="*/ 8339959 w 12454759"/>
              <a:gd name="connsiteY223" fmla="*/ 1087821 h 1434662"/>
              <a:gd name="connsiteX224" fmla="*/ 8261131 w 12454759"/>
              <a:gd name="connsiteY224" fmla="*/ 1182414 h 1434662"/>
              <a:gd name="connsiteX225" fmla="*/ 8245366 w 12454759"/>
              <a:gd name="connsiteY225" fmla="*/ 1229711 h 1434662"/>
              <a:gd name="connsiteX226" fmla="*/ 8087711 w 12454759"/>
              <a:gd name="connsiteY226" fmla="*/ 1324304 h 1434662"/>
              <a:gd name="connsiteX227" fmla="*/ 7930055 w 12454759"/>
              <a:gd name="connsiteY227" fmla="*/ 1292773 h 1434662"/>
              <a:gd name="connsiteX228" fmla="*/ 7835462 w 12454759"/>
              <a:gd name="connsiteY228" fmla="*/ 1261242 h 1434662"/>
              <a:gd name="connsiteX229" fmla="*/ 7725104 w 12454759"/>
              <a:gd name="connsiteY229" fmla="*/ 1150883 h 1434662"/>
              <a:gd name="connsiteX230" fmla="*/ 7662042 w 12454759"/>
              <a:gd name="connsiteY230" fmla="*/ 1056290 h 1434662"/>
              <a:gd name="connsiteX231" fmla="*/ 7614745 w 12454759"/>
              <a:gd name="connsiteY231" fmla="*/ 867104 h 1434662"/>
              <a:gd name="connsiteX232" fmla="*/ 7598980 w 12454759"/>
              <a:gd name="connsiteY232" fmla="*/ 819807 h 1434662"/>
              <a:gd name="connsiteX233" fmla="*/ 7630511 w 12454759"/>
              <a:gd name="connsiteY233" fmla="*/ 472966 h 1434662"/>
              <a:gd name="connsiteX234" fmla="*/ 7662042 w 12454759"/>
              <a:gd name="connsiteY234" fmla="*/ 409904 h 1434662"/>
              <a:gd name="connsiteX235" fmla="*/ 7709338 w 12454759"/>
              <a:gd name="connsiteY235" fmla="*/ 394138 h 1434662"/>
              <a:gd name="connsiteX236" fmla="*/ 7725104 w 12454759"/>
              <a:gd name="connsiteY236" fmla="*/ 346842 h 1434662"/>
              <a:gd name="connsiteX237" fmla="*/ 7819697 w 12454759"/>
              <a:gd name="connsiteY237" fmla="*/ 283780 h 1434662"/>
              <a:gd name="connsiteX238" fmla="*/ 7866993 w 12454759"/>
              <a:gd name="connsiteY238" fmla="*/ 252249 h 1434662"/>
              <a:gd name="connsiteX239" fmla="*/ 7961586 w 12454759"/>
              <a:gd name="connsiteY239" fmla="*/ 204952 h 1434662"/>
              <a:gd name="connsiteX240" fmla="*/ 8008883 w 12454759"/>
              <a:gd name="connsiteY240" fmla="*/ 173421 h 1434662"/>
              <a:gd name="connsiteX241" fmla="*/ 8071945 w 12454759"/>
              <a:gd name="connsiteY241" fmla="*/ 157656 h 1434662"/>
              <a:gd name="connsiteX242" fmla="*/ 8119242 w 12454759"/>
              <a:gd name="connsiteY242" fmla="*/ 141890 h 1434662"/>
              <a:gd name="connsiteX243" fmla="*/ 8245366 w 12454759"/>
              <a:gd name="connsiteY243" fmla="*/ 110359 h 1434662"/>
              <a:gd name="connsiteX244" fmla="*/ 8308428 w 12454759"/>
              <a:gd name="connsiteY244" fmla="*/ 94593 h 1434662"/>
              <a:gd name="connsiteX245" fmla="*/ 8434552 w 12454759"/>
              <a:gd name="connsiteY245" fmla="*/ 78828 h 1434662"/>
              <a:gd name="connsiteX246" fmla="*/ 8970580 w 12454759"/>
              <a:gd name="connsiteY246" fmla="*/ 110359 h 1434662"/>
              <a:gd name="connsiteX247" fmla="*/ 9065173 w 12454759"/>
              <a:gd name="connsiteY247" fmla="*/ 157656 h 1434662"/>
              <a:gd name="connsiteX248" fmla="*/ 9128235 w 12454759"/>
              <a:gd name="connsiteY248" fmla="*/ 189187 h 1434662"/>
              <a:gd name="connsiteX249" fmla="*/ 9222828 w 12454759"/>
              <a:gd name="connsiteY249" fmla="*/ 236483 h 1434662"/>
              <a:gd name="connsiteX250" fmla="*/ 9285890 w 12454759"/>
              <a:gd name="connsiteY250" fmla="*/ 283780 h 1434662"/>
              <a:gd name="connsiteX251" fmla="*/ 9380483 w 12454759"/>
              <a:gd name="connsiteY251" fmla="*/ 378373 h 1434662"/>
              <a:gd name="connsiteX252" fmla="*/ 9506607 w 12454759"/>
              <a:gd name="connsiteY252" fmla="*/ 567559 h 1434662"/>
              <a:gd name="connsiteX253" fmla="*/ 9569669 w 12454759"/>
              <a:gd name="connsiteY253" fmla="*/ 662152 h 1434662"/>
              <a:gd name="connsiteX254" fmla="*/ 9616966 w 12454759"/>
              <a:gd name="connsiteY254" fmla="*/ 725214 h 1434662"/>
              <a:gd name="connsiteX255" fmla="*/ 9632731 w 12454759"/>
              <a:gd name="connsiteY255" fmla="*/ 1024759 h 1434662"/>
              <a:gd name="connsiteX256" fmla="*/ 9616966 w 12454759"/>
              <a:gd name="connsiteY256" fmla="*/ 1087821 h 1434662"/>
              <a:gd name="connsiteX257" fmla="*/ 9569669 w 12454759"/>
              <a:gd name="connsiteY257" fmla="*/ 1119352 h 1434662"/>
              <a:gd name="connsiteX258" fmla="*/ 9412014 w 12454759"/>
              <a:gd name="connsiteY258" fmla="*/ 1229711 h 1434662"/>
              <a:gd name="connsiteX259" fmla="*/ 9364717 w 12454759"/>
              <a:gd name="connsiteY259" fmla="*/ 1261242 h 1434662"/>
              <a:gd name="connsiteX260" fmla="*/ 9254359 w 12454759"/>
              <a:gd name="connsiteY260" fmla="*/ 1245476 h 1434662"/>
              <a:gd name="connsiteX261" fmla="*/ 9128235 w 12454759"/>
              <a:gd name="connsiteY261" fmla="*/ 1213945 h 1434662"/>
              <a:gd name="connsiteX262" fmla="*/ 9080938 w 12454759"/>
              <a:gd name="connsiteY262" fmla="*/ 1182414 h 1434662"/>
              <a:gd name="connsiteX263" fmla="*/ 9017876 w 12454759"/>
              <a:gd name="connsiteY263" fmla="*/ 1150883 h 1434662"/>
              <a:gd name="connsiteX264" fmla="*/ 8954814 w 12454759"/>
              <a:gd name="connsiteY264" fmla="*/ 1056290 h 1434662"/>
              <a:gd name="connsiteX265" fmla="*/ 8907517 w 12454759"/>
              <a:gd name="connsiteY265" fmla="*/ 993228 h 1434662"/>
              <a:gd name="connsiteX266" fmla="*/ 8844455 w 12454759"/>
              <a:gd name="connsiteY266" fmla="*/ 851338 h 1434662"/>
              <a:gd name="connsiteX267" fmla="*/ 8828690 w 12454759"/>
              <a:gd name="connsiteY267" fmla="*/ 788276 h 1434662"/>
              <a:gd name="connsiteX268" fmla="*/ 8812924 w 12454759"/>
              <a:gd name="connsiteY268" fmla="*/ 740980 h 1434662"/>
              <a:gd name="connsiteX269" fmla="*/ 8860221 w 12454759"/>
              <a:gd name="connsiteY269" fmla="*/ 378373 h 1434662"/>
              <a:gd name="connsiteX270" fmla="*/ 8891752 w 12454759"/>
              <a:gd name="connsiteY270" fmla="*/ 331076 h 1434662"/>
              <a:gd name="connsiteX271" fmla="*/ 8939048 w 12454759"/>
              <a:gd name="connsiteY271" fmla="*/ 236483 h 1434662"/>
              <a:gd name="connsiteX272" fmla="*/ 9049407 w 12454759"/>
              <a:gd name="connsiteY272" fmla="*/ 173421 h 1434662"/>
              <a:gd name="connsiteX273" fmla="*/ 9159766 w 12454759"/>
              <a:gd name="connsiteY273" fmla="*/ 110359 h 1434662"/>
              <a:gd name="connsiteX274" fmla="*/ 9254359 w 12454759"/>
              <a:gd name="connsiteY274" fmla="*/ 94593 h 1434662"/>
              <a:gd name="connsiteX275" fmla="*/ 9538138 w 12454759"/>
              <a:gd name="connsiteY275" fmla="*/ 47297 h 1434662"/>
              <a:gd name="connsiteX276" fmla="*/ 10137228 w 12454759"/>
              <a:gd name="connsiteY276" fmla="*/ 63062 h 1434662"/>
              <a:gd name="connsiteX277" fmla="*/ 10231821 w 12454759"/>
              <a:gd name="connsiteY277" fmla="*/ 110359 h 1434662"/>
              <a:gd name="connsiteX278" fmla="*/ 10326414 w 12454759"/>
              <a:gd name="connsiteY278" fmla="*/ 141890 h 1434662"/>
              <a:gd name="connsiteX279" fmla="*/ 10468304 w 12454759"/>
              <a:gd name="connsiteY279" fmla="*/ 236483 h 1434662"/>
              <a:gd name="connsiteX280" fmla="*/ 10515600 w 12454759"/>
              <a:gd name="connsiteY280" fmla="*/ 268014 h 1434662"/>
              <a:gd name="connsiteX281" fmla="*/ 10625959 w 12454759"/>
              <a:gd name="connsiteY281" fmla="*/ 331076 h 1434662"/>
              <a:gd name="connsiteX282" fmla="*/ 10673255 w 12454759"/>
              <a:gd name="connsiteY282" fmla="*/ 425669 h 1434662"/>
              <a:gd name="connsiteX283" fmla="*/ 10704786 w 12454759"/>
              <a:gd name="connsiteY283" fmla="*/ 472966 h 1434662"/>
              <a:gd name="connsiteX284" fmla="*/ 10767848 w 12454759"/>
              <a:gd name="connsiteY284" fmla="*/ 599090 h 1434662"/>
              <a:gd name="connsiteX285" fmla="*/ 10783614 w 12454759"/>
              <a:gd name="connsiteY285" fmla="*/ 677918 h 1434662"/>
              <a:gd name="connsiteX286" fmla="*/ 10799380 w 12454759"/>
              <a:gd name="connsiteY286" fmla="*/ 725214 h 1434662"/>
              <a:gd name="connsiteX287" fmla="*/ 10815145 w 12454759"/>
              <a:gd name="connsiteY287" fmla="*/ 788276 h 1434662"/>
              <a:gd name="connsiteX288" fmla="*/ 10846676 w 12454759"/>
              <a:gd name="connsiteY288" fmla="*/ 914400 h 1434662"/>
              <a:gd name="connsiteX289" fmla="*/ 10846676 w 12454759"/>
              <a:gd name="connsiteY289" fmla="*/ 1135118 h 1434662"/>
              <a:gd name="connsiteX290" fmla="*/ 10689021 w 12454759"/>
              <a:gd name="connsiteY290" fmla="*/ 1292773 h 1434662"/>
              <a:gd name="connsiteX291" fmla="*/ 10594428 w 12454759"/>
              <a:gd name="connsiteY291" fmla="*/ 1355835 h 1434662"/>
              <a:gd name="connsiteX292" fmla="*/ 10547131 w 12454759"/>
              <a:gd name="connsiteY292" fmla="*/ 1387366 h 1434662"/>
              <a:gd name="connsiteX293" fmla="*/ 10436773 w 12454759"/>
              <a:gd name="connsiteY293" fmla="*/ 1434662 h 1434662"/>
              <a:gd name="connsiteX294" fmla="*/ 10294883 w 12454759"/>
              <a:gd name="connsiteY294" fmla="*/ 1403131 h 1434662"/>
              <a:gd name="connsiteX295" fmla="*/ 10216055 w 12454759"/>
              <a:gd name="connsiteY295" fmla="*/ 1355835 h 1434662"/>
              <a:gd name="connsiteX296" fmla="*/ 10168759 w 12454759"/>
              <a:gd name="connsiteY296" fmla="*/ 1324304 h 1434662"/>
              <a:gd name="connsiteX297" fmla="*/ 10074166 w 12454759"/>
              <a:gd name="connsiteY297" fmla="*/ 1229711 h 1434662"/>
              <a:gd name="connsiteX298" fmla="*/ 10026869 w 12454759"/>
              <a:gd name="connsiteY298" fmla="*/ 1087821 h 1434662"/>
              <a:gd name="connsiteX299" fmla="*/ 10011104 w 12454759"/>
              <a:gd name="connsiteY299" fmla="*/ 1040525 h 1434662"/>
              <a:gd name="connsiteX300" fmla="*/ 9995338 w 12454759"/>
              <a:gd name="connsiteY300" fmla="*/ 993228 h 1434662"/>
              <a:gd name="connsiteX301" fmla="*/ 10011104 w 12454759"/>
              <a:gd name="connsiteY301" fmla="*/ 677918 h 1434662"/>
              <a:gd name="connsiteX302" fmla="*/ 10058400 w 12454759"/>
              <a:gd name="connsiteY302" fmla="*/ 551793 h 1434662"/>
              <a:gd name="connsiteX303" fmla="*/ 10105697 w 12454759"/>
              <a:gd name="connsiteY303" fmla="*/ 488731 h 1434662"/>
              <a:gd name="connsiteX304" fmla="*/ 10184524 w 12454759"/>
              <a:gd name="connsiteY304" fmla="*/ 394138 h 1434662"/>
              <a:gd name="connsiteX305" fmla="*/ 10231821 w 12454759"/>
              <a:gd name="connsiteY305" fmla="*/ 362607 h 1434662"/>
              <a:gd name="connsiteX306" fmla="*/ 10279117 w 12454759"/>
              <a:gd name="connsiteY306" fmla="*/ 315311 h 1434662"/>
              <a:gd name="connsiteX307" fmla="*/ 10326414 w 12454759"/>
              <a:gd name="connsiteY307" fmla="*/ 299545 h 1434662"/>
              <a:gd name="connsiteX308" fmla="*/ 10436773 w 12454759"/>
              <a:gd name="connsiteY308" fmla="*/ 252249 h 1434662"/>
              <a:gd name="connsiteX309" fmla="*/ 10531366 w 12454759"/>
              <a:gd name="connsiteY309" fmla="*/ 236483 h 1434662"/>
              <a:gd name="connsiteX310" fmla="*/ 10594428 w 12454759"/>
              <a:gd name="connsiteY310" fmla="*/ 220718 h 1434662"/>
              <a:gd name="connsiteX311" fmla="*/ 11540359 w 12454759"/>
              <a:gd name="connsiteY311" fmla="*/ 236483 h 1434662"/>
              <a:gd name="connsiteX312" fmla="*/ 11587655 w 12454759"/>
              <a:gd name="connsiteY312" fmla="*/ 252249 h 1434662"/>
              <a:gd name="connsiteX313" fmla="*/ 11871435 w 12454759"/>
              <a:gd name="connsiteY313" fmla="*/ 268014 h 1434662"/>
              <a:gd name="connsiteX314" fmla="*/ 12454759 w 12454759"/>
              <a:gd name="connsiteY314" fmla="*/ 252249 h 14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2454759" h="1434662">
                <a:moveTo>
                  <a:pt x="0" y="1166649"/>
                </a:moveTo>
                <a:cubicBezTo>
                  <a:pt x="164576" y="960928"/>
                  <a:pt x="48003" y="1138874"/>
                  <a:pt x="78828" y="614856"/>
                </a:cubicBezTo>
                <a:cubicBezTo>
                  <a:pt x="80100" y="593226"/>
                  <a:pt x="88367" y="572547"/>
                  <a:pt x="94593" y="551793"/>
                </a:cubicBezTo>
                <a:cubicBezTo>
                  <a:pt x="104143" y="519958"/>
                  <a:pt x="115614" y="488731"/>
                  <a:pt x="126124" y="457200"/>
                </a:cubicBezTo>
                <a:cubicBezTo>
                  <a:pt x="131379" y="441435"/>
                  <a:pt x="132672" y="423731"/>
                  <a:pt x="141890" y="409904"/>
                </a:cubicBezTo>
                <a:lnTo>
                  <a:pt x="173421" y="362607"/>
                </a:lnTo>
                <a:cubicBezTo>
                  <a:pt x="178474" y="342395"/>
                  <a:pt x="193641" y="274871"/>
                  <a:pt x="204952" y="252249"/>
                </a:cubicBezTo>
                <a:cubicBezTo>
                  <a:pt x="226903" y="208348"/>
                  <a:pt x="248910" y="192525"/>
                  <a:pt x="283780" y="157656"/>
                </a:cubicBezTo>
                <a:cubicBezTo>
                  <a:pt x="317241" y="57269"/>
                  <a:pt x="269284" y="156808"/>
                  <a:pt x="362607" y="94593"/>
                </a:cubicBezTo>
                <a:cubicBezTo>
                  <a:pt x="378372" y="84083"/>
                  <a:pt x="380740" y="60695"/>
                  <a:pt x="394138" y="47297"/>
                </a:cubicBezTo>
                <a:cubicBezTo>
                  <a:pt x="424699" y="16736"/>
                  <a:pt x="450265" y="12823"/>
                  <a:pt x="488731" y="0"/>
                </a:cubicBezTo>
                <a:cubicBezTo>
                  <a:pt x="588579" y="5255"/>
                  <a:pt x="688700" y="6714"/>
                  <a:pt x="788276" y="15766"/>
                </a:cubicBezTo>
                <a:cubicBezTo>
                  <a:pt x="804826" y="17271"/>
                  <a:pt x="821746" y="22313"/>
                  <a:pt x="835573" y="31531"/>
                </a:cubicBezTo>
                <a:cubicBezTo>
                  <a:pt x="854124" y="43898"/>
                  <a:pt x="867104" y="63062"/>
                  <a:pt x="882869" y="78828"/>
                </a:cubicBezTo>
                <a:cubicBezTo>
                  <a:pt x="910619" y="162075"/>
                  <a:pt x="889417" y="112298"/>
                  <a:pt x="961697" y="220718"/>
                </a:cubicBezTo>
                <a:lnTo>
                  <a:pt x="993228" y="268014"/>
                </a:lnTo>
                <a:cubicBezTo>
                  <a:pt x="998483" y="283780"/>
                  <a:pt x="1001561" y="300447"/>
                  <a:pt x="1008993" y="315311"/>
                </a:cubicBezTo>
                <a:cubicBezTo>
                  <a:pt x="1017467" y="332258"/>
                  <a:pt x="1033060" y="345191"/>
                  <a:pt x="1040524" y="362607"/>
                </a:cubicBezTo>
                <a:cubicBezTo>
                  <a:pt x="1049059" y="382523"/>
                  <a:pt x="1050337" y="404835"/>
                  <a:pt x="1056290" y="425669"/>
                </a:cubicBezTo>
                <a:cubicBezTo>
                  <a:pt x="1060855" y="441648"/>
                  <a:pt x="1067490" y="456987"/>
                  <a:pt x="1072055" y="472966"/>
                </a:cubicBezTo>
                <a:cubicBezTo>
                  <a:pt x="1078008" y="493800"/>
                  <a:pt x="1081595" y="515274"/>
                  <a:pt x="1087821" y="536028"/>
                </a:cubicBezTo>
                <a:cubicBezTo>
                  <a:pt x="1097372" y="567863"/>
                  <a:pt x="1119352" y="630621"/>
                  <a:pt x="1119352" y="630621"/>
                </a:cubicBezTo>
                <a:cubicBezTo>
                  <a:pt x="1124607" y="672662"/>
                  <a:pt x="1128675" y="714869"/>
                  <a:pt x="1135117" y="756745"/>
                </a:cubicBezTo>
                <a:cubicBezTo>
                  <a:pt x="1139192" y="783230"/>
                  <a:pt x="1150883" y="808777"/>
                  <a:pt x="1150883" y="835573"/>
                </a:cubicBezTo>
                <a:cubicBezTo>
                  <a:pt x="1150883" y="904092"/>
                  <a:pt x="1147744" y="973179"/>
                  <a:pt x="1135117" y="1040525"/>
                </a:cubicBezTo>
                <a:cubicBezTo>
                  <a:pt x="1128906" y="1073648"/>
                  <a:pt x="1083521" y="1107249"/>
                  <a:pt x="1056290" y="1119352"/>
                </a:cubicBezTo>
                <a:cubicBezTo>
                  <a:pt x="1025918" y="1132851"/>
                  <a:pt x="961697" y="1150883"/>
                  <a:pt x="961697" y="1150883"/>
                </a:cubicBezTo>
                <a:cubicBezTo>
                  <a:pt x="919656" y="1145628"/>
                  <a:pt x="877258" y="1142697"/>
                  <a:pt x="835573" y="1135118"/>
                </a:cubicBezTo>
                <a:cubicBezTo>
                  <a:pt x="819223" y="1132145"/>
                  <a:pt x="801253" y="1129733"/>
                  <a:pt x="788276" y="1119352"/>
                </a:cubicBezTo>
                <a:cubicBezTo>
                  <a:pt x="773480" y="1107516"/>
                  <a:pt x="767255" y="1087821"/>
                  <a:pt x="756745" y="1072056"/>
                </a:cubicBezTo>
                <a:cubicBezTo>
                  <a:pt x="751490" y="1056290"/>
                  <a:pt x="749530" y="1039009"/>
                  <a:pt x="740980" y="1024759"/>
                </a:cubicBezTo>
                <a:cubicBezTo>
                  <a:pt x="733332" y="1012013"/>
                  <a:pt x="716096" y="1006523"/>
                  <a:pt x="709448" y="993228"/>
                </a:cubicBezTo>
                <a:cubicBezTo>
                  <a:pt x="682778" y="939888"/>
                  <a:pt x="673684" y="877471"/>
                  <a:pt x="662152" y="819807"/>
                </a:cubicBezTo>
                <a:cubicBezTo>
                  <a:pt x="667407" y="777766"/>
                  <a:pt x="666769" y="734559"/>
                  <a:pt x="677917" y="693683"/>
                </a:cubicBezTo>
                <a:cubicBezTo>
                  <a:pt x="688940" y="653263"/>
                  <a:pt x="718606" y="644688"/>
                  <a:pt x="740980" y="614856"/>
                </a:cubicBezTo>
                <a:cubicBezTo>
                  <a:pt x="872681" y="439255"/>
                  <a:pt x="725584" y="598720"/>
                  <a:pt x="898635" y="425669"/>
                </a:cubicBezTo>
                <a:cubicBezTo>
                  <a:pt x="914400" y="409904"/>
                  <a:pt x="924780" y="385424"/>
                  <a:pt x="945931" y="378373"/>
                </a:cubicBezTo>
                <a:cubicBezTo>
                  <a:pt x="998992" y="360686"/>
                  <a:pt x="1001743" y="362246"/>
                  <a:pt x="1056290" y="331076"/>
                </a:cubicBezTo>
                <a:cubicBezTo>
                  <a:pt x="1122653" y="293154"/>
                  <a:pt x="1087244" y="299775"/>
                  <a:pt x="1166648" y="268014"/>
                </a:cubicBezTo>
                <a:cubicBezTo>
                  <a:pt x="1197508" y="255670"/>
                  <a:pt x="1229711" y="246993"/>
                  <a:pt x="1261242" y="236483"/>
                </a:cubicBezTo>
                <a:lnTo>
                  <a:pt x="1308538" y="220718"/>
                </a:lnTo>
                <a:lnTo>
                  <a:pt x="1355835" y="204952"/>
                </a:lnTo>
                <a:cubicBezTo>
                  <a:pt x="1408387" y="210207"/>
                  <a:pt x="1461581" y="210985"/>
                  <a:pt x="1513490" y="220718"/>
                </a:cubicBezTo>
                <a:cubicBezTo>
                  <a:pt x="1546157" y="226843"/>
                  <a:pt x="1576552" y="241739"/>
                  <a:pt x="1608083" y="252249"/>
                </a:cubicBezTo>
                <a:lnTo>
                  <a:pt x="1655380" y="268014"/>
                </a:lnTo>
                <a:cubicBezTo>
                  <a:pt x="1793545" y="406182"/>
                  <a:pt x="1618286" y="237104"/>
                  <a:pt x="1749973" y="346842"/>
                </a:cubicBezTo>
                <a:cubicBezTo>
                  <a:pt x="1828704" y="412450"/>
                  <a:pt x="1761446" y="382197"/>
                  <a:pt x="1844566" y="409904"/>
                </a:cubicBezTo>
                <a:cubicBezTo>
                  <a:pt x="1918658" y="483996"/>
                  <a:pt x="1879495" y="438650"/>
                  <a:pt x="1954924" y="551793"/>
                </a:cubicBezTo>
                <a:cubicBezTo>
                  <a:pt x="1965434" y="567559"/>
                  <a:pt x="1980463" y="581114"/>
                  <a:pt x="1986455" y="599090"/>
                </a:cubicBezTo>
                <a:cubicBezTo>
                  <a:pt x="2008213" y="664362"/>
                  <a:pt x="1993003" y="632560"/>
                  <a:pt x="2033752" y="693683"/>
                </a:cubicBezTo>
                <a:cubicBezTo>
                  <a:pt x="2053165" y="751926"/>
                  <a:pt x="2065283" y="778880"/>
                  <a:pt x="2065283" y="851338"/>
                </a:cubicBezTo>
                <a:cubicBezTo>
                  <a:pt x="2065283" y="873006"/>
                  <a:pt x="2055470" y="893566"/>
                  <a:pt x="2049517" y="914400"/>
                </a:cubicBezTo>
                <a:cubicBezTo>
                  <a:pt x="2041054" y="944020"/>
                  <a:pt x="2027813" y="988519"/>
                  <a:pt x="2002221" y="1008993"/>
                </a:cubicBezTo>
                <a:cubicBezTo>
                  <a:pt x="1989244" y="1019374"/>
                  <a:pt x="1970690" y="1019504"/>
                  <a:pt x="1954924" y="1024759"/>
                </a:cubicBezTo>
                <a:cubicBezTo>
                  <a:pt x="1949669" y="1040525"/>
                  <a:pt x="1952986" y="1062838"/>
                  <a:pt x="1939159" y="1072056"/>
                </a:cubicBezTo>
                <a:cubicBezTo>
                  <a:pt x="1916863" y="1086920"/>
                  <a:pt x="1886327" y="1081322"/>
                  <a:pt x="1860331" y="1087821"/>
                </a:cubicBezTo>
                <a:cubicBezTo>
                  <a:pt x="1844209" y="1091852"/>
                  <a:pt x="1828800" y="1098332"/>
                  <a:pt x="1813035" y="1103587"/>
                </a:cubicBezTo>
                <a:cubicBezTo>
                  <a:pt x="1749973" y="1098332"/>
                  <a:pt x="1686574" y="1096184"/>
                  <a:pt x="1623848" y="1087821"/>
                </a:cubicBezTo>
                <a:cubicBezTo>
                  <a:pt x="1607376" y="1085625"/>
                  <a:pt x="1588303" y="1083807"/>
                  <a:pt x="1576552" y="1072056"/>
                </a:cubicBezTo>
                <a:cubicBezTo>
                  <a:pt x="1564801" y="1060305"/>
                  <a:pt x="1568218" y="1039623"/>
                  <a:pt x="1560786" y="1024759"/>
                </a:cubicBezTo>
                <a:cubicBezTo>
                  <a:pt x="1552312" y="1007811"/>
                  <a:pt x="1539765" y="993228"/>
                  <a:pt x="1529255" y="977462"/>
                </a:cubicBezTo>
                <a:cubicBezTo>
                  <a:pt x="1490872" y="862313"/>
                  <a:pt x="1505785" y="915113"/>
                  <a:pt x="1481959" y="819807"/>
                </a:cubicBezTo>
                <a:cubicBezTo>
                  <a:pt x="1500484" y="597502"/>
                  <a:pt x="1477713" y="690653"/>
                  <a:pt x="1529255" y="536028"/>
                </a:cubicBezTo>
                <a:lnTo>
                  <a:pt x="1545021" y="488731"/>
                </a:lnTo>
                <a:cubicBezTo>
                  <a:pt x="1550276" y="472966"/>
                  <a:pt x="1549035" y="453186"/>
                  <a:pt x="1560786" y="441435"/>
                </a:cubicBezTo>
                <a:cubicBezTo>
                  <a:pt x="1604139" y="398082"/>
                  <a:pt x="1660849" y="332455"/>
                  <a:pt x="1718442" y="299545"/>
                </a:cubicBezTo>
                <a:cubicBezTo>
                  <a:pt x="1732871" y="291300"/>
                  <a:pt x="1749973" y="289035"/>
                  <a:pt x="1765738" y="283780"/>
                </a:cubicBezTo>
                <a:cubicBezTo>
                  <a:pt x="1781504" y="273270"/>
                  <a:pt x="1795720" y="259944"/>
                  <a:pt x="1813035" y="252249"/>
                </a:cubicBezTo>
                <a:cubicBezTo>
                  <a:pt x="1878496" y="223155"/>
                  <a:pt x="1919019" y="218440"/>
                  <a:pt x="1986455" y="204952"/>
                </a:cubicBezTo>
                <a:cubicBezTo>
                  <a:pt x="2017986" y="210207"/>
                  <a:pt x="2051117" y="209494"/>
                  <a:pt x="2081048" y="220718"/>
                </a:cubicBezTo>
                <a:cubicBezTo>
                  <a:pt x="2094966" y="225937"/>
                  <a:pt x="2099834" y="244602"/>
                  <a:pt x="2112580" y="252249"/>
                </a:cubicBezTo>
                <a:cubicBezTo>
                  <a:pt x="2126830" y="260799"/>
                  <a:pt x="2144111" y="262759"/>
                  <a:pt x="2159876" y="268014"/>
                </a:cubicBezTo>
                <a:cubicBezTo>
                  <a:pt x="2175642" y="283780"/>
                  <a:pt x="2188622" y="302943"/>
                  <a:pt x="2207173" y="315311"/>
                </a:cubicBezTo>
                <a:cubicBezTo>
                  <a:pt x="2292166" y="371973"/>
                  <a:pt x="2220520" y="273914"/>
                  <a:pt x="2301766" y="378373"/>
                </a:cubicBezTo>
                <a:cubicBezTo>
                  <a:pt x="2325032" y="408286"/>
                  <a:pt x="2364828" y="472966"/>
                  <a:pt x="2364828" y="472966"/>
                </a:cubicBezTo>
                <a:cubicBezTo>
                  <a:pt x="2385610" y="535312"/>
                  <a:pt x="2375828" y="522586"/>
                  <a:pt x="2427890" y="583325"/>
                </a:cubicBezTo>
                <a:cubicBezTo>
                  <a:pt x="2472409" y="635264"/>
                  <a:pt x="2513084" y="649723"/>
                  <a:pt x="2538248" y="725214"/>
                </a:cubicBezTo>
                <a:cubicBezTo>
                  <a:pt x="2576831" y="840959"/>
                  <a:pt x="2546278" y="796305"/>
                  <a:pt x="2617076" y="867104"/>
                </a:cubicBezTo>
                <a:cubicBezTo>
                  <a:pt x="2622331" y="888125"/>
                  <a:pt x="2623152" y="910786"/>
                  <a:pt x="2632842" y="930166"/>
                </a:cubicBezTo>
                <a:cubicBezTo>
                  <a:pt x="2649789" y="964061"/>
                  <a:pt x="2674883" y="993228"/>
                  <a:pt x="2695904" y="1024759"/>
                </a:cubicBezTo>
                <a:cubicBezTo>
                  <a:pt x="2740470" y="1091609"/>
                  <a:pt x="2718962" y="1055111"/>
                  <a:pt x="2758966" y="1135118"/>
                </a:cubicBezTo>
                <a:cubicBezTo>
                  <a:pt x="2794528" y="1277364"/>
                  <a:pt x="2804201" y="1220131"/>
                  <a:pt x="2774731" y="1308538"/>
                </a:cubicBezTo>
                <a:cubicBezTo>
                  <a:pt x="2722179" y="1303283"/>
                  <a:pt x="2668985" y="1302506"/>
                  <a:pt x="2617076" y="1292773"/>
                </a:cubicBezTo>
                <a:cubicBezTo>
                  <a:pt x="2584409" y="1286648"/>
                  <a:pt x="2522483" y="1261242"/>
                  <a:pt x="2522483" y="1261242"/>
                </a:cubicBezTo>
                <a:cubicBezTo>
                  <a:pt x="2490952" y="1240221"/>
                  <a:pt x="2448911" y="1229711"/>
                  <a:pt x="2427890" y="1198180"/>
                </a:cubicBezTo>
                <a:cubicBezTo>
                  <a:pt x="2367296" y="1107288"/>
                  <a:pt x="2419756" y="1194966"/>
                  <a:pt x="2380593" y="1103587"/>
                </a:cubicBezTo>
                <a:cubicBezTo>
                  <a:pt x="2322155" y="967235"/>
                  <a:pt x="2370264" y="1104135"/>
                  <a:pt x="2333297" y="993228"/>
                </a:cubicBezTo>
                <a:cubicBezTo>
                  <a:pt x="2311721" y="820625"/>
                  <a:pt x="2301896" y="803131"/>
                  <a:pt x="2333297" y="583325"/>
                </a:cubicBezTo>
                <a:cubicBezTo>
                  <a:pt x="2335977" y="564568"/>
                  <a:pt x="2352698" y="550584"/>
                  <a:pt x="2364828" y="536028"/>
                </a:cubicBezTo>
                <a:cubicBezTo>
                  <a:pt x="2437163" y="449224"/>
                  <a:pt x="2383306" y="522828"/>
                  <a:pt x="2475186" y="457200"/>
                </a:cubicBezTo>
                <a:cubicBezTo>
                  <a:pt x="2493329" y="444241"/>
                  <a:pt x="2503673" y="421874"/>
                  <a:pt x="2522483" y="409904"/>
                </a:cubicBezTo>
                <a:cubicBezTo>
                  <a:pt x="2763070" y="256805"/>
                  <a:pt x="2544099" y="414862"/>
                  <a:pt x="2743200" y="315311"/>
                </a:cubicBezTo>
                <a:cubicBezTo>
                  <a:pt x="2821126" y="276348"/>
                  <a:pt x="2783966" y="291212"/>
                  <a:pt x="2853559" y="268014"/>
                </a:cubicBezTo>
                <a:cubicBezTo>
                  <a:pt x="2948152" y="273269"/>
                  <a:pt x="3042988" y="275203"/>
                  <a:pt x="3137338" y="283780"/>
                </a:cubicBezTo>
                <a:cubicBezTo>
                  <a:pt x="3158917" y="285742"/>
                  <a:pt x="3179248" y="294845"/>
                  <a:pt x="3200400" y="299545"/>
                </a:cubicBezTo>
                <a:cubicBezTo>
                  <a:pt x="3314544" y="324910"/>
                  <a:pt x="3242011" y="302906"/>
                  <a:pt x="3326524" y="331076"/>
                </a:cubicBezTo>
                <a:cubicBezTo>
                  <a:pt x="3342290" y="341586"/>
                  <a:pt x="3356506" y="354912"/>
                  <a:pt x="3373821" y="362607"/>
                </a:cubicBezTo>
                <a:cubicBezTo>
                  <a:pt x="3404193" y="376106"/>
                  <a:pt x="3468414" y="394138"/>
                  <a:pt x="3468414" y="394138"/>
                </a:cubicBezTo>
                <a:cubicBezTo>
                  <a:pt x="3600107" y="481933"/>
                  <a:pt x="3536214" y="430406"/>
                  <a:pt x="3657600" y="551793"/>
                </a:cubicBezTo>
                <a:lnTo>
                  <a:pt x="3689131" y="583325"/>
                </a:lnTo>
                <a:lnTo>
                  <a:pt x="3736428" y="630621"/>
                </a:lnTo>
                <a:cubicBezTo>
                  <a:pt x="3746938" y="651642"/>
                  <a:pt x="3755867" y="673530"/>
                  <a:pt x="3767959" y="693683"/>
                </a:cubicBezTo>
                <a:cubicBezTo>
                  <a:pt x="3787456" y="726178"/>
                  <a:pt x="3831021" y="788276"/>
                  <a:pt x="3831021" y="788276"/>
                </a:cubicBezTo>
                <a:cubicBezTo>
                  <a:pt x="3866583" y="930522"/>
                  <a:pt x="3848849" y="873288"/>
                  <a:pt x="3878317" y="961697"/>
                </a:cubicBezTo>
                <a:cubicBezTo>
                  <a:pt x="3865388" y="1078060"/>
                  <a:pt x="3883358" y="1114312"/>
                  <a:pt x="3799490" y="1198180"/>
                </a:cubicBezTo>
                <a:lnTo>
                  <a:pt x="3704897" y="1292773"/>
                </a:lnTo>
                <a:cubicBezTo>
                  <a:pt x="3662856" y="1282263"/>
                  <a:pt x="3620581" y="1272644"/>
                  <a:pt x="3578773" y="1261242"/>
                </a:cubicBezTo>
                <a:cubicBezTo>
                  <a:pt x="3562740" y="1256869"/>
                  <a:pt x="3546340" y="1252908"/>
                  <a:pt x="3531476" y="1245476"/>
                </a:cubicBezTo>
                <a:cubicBezTo>
                  <a:pt x="3504164" y="1231820"/>
                  <a:pt x="3472199" y="1206852"/>
                  <a:pt x="3452648" y="1182414"/>
                </a:cubicBezTo>
                <a:cubicBezTo>
                  <a:pt x="3440811" y="1167619"/>
                  <a:pt x="3431627" y="1150883"/>
                  <a:pt x="3421117" y="1135118"/>
                </a:cubicBezTo>
                <a:cubicBezTo>
                  <a:pt x="3415862" y="1119352"/>
                  <a:pt x="3411898" y="1103096"/>
                  <a:pt x="3405352" y="1087821"/>
                </a:cubicBezTo>
                <a:cubicBezTo>
                  <a:pt x="3396094" y="1066219"/>
                  <a:pt x="3379521" y="1047559"/>
                  <a:pt x="3373821" y="1024759"/>
                </a:cubicBezTo>
                <a:cubicBezTo>
                  <a:pt x="3363545" y="983656"/>
                  <a:pt x="3363310" y="940676"/>
                  <a:pt x="3358055" y="898635"/>
                </a:cubicBezTo>
                <a:cubicBezTo>
                  <a:pt x="3363310" y="835573"/>
                  <a:pt x="3365972" y="772241"/>
                  <a:pt x="3373821" y="709449"/>
                </a:cubicBezTo>
                <a:cubicBezTo>
                  <a:pt x="3376509" y="687949"/>
                  <a:pt x="3378836" y="665200"/>
                  <a:pt x="3389586" y="646387"/>
                </a:cubicBezTo>
                <a:cubicBezTo>
                  <a:pt x="3400648" y="627029"/>
                  <a:pt x="3421117" y="614856"/>
                  <a:pt x="3436883" y="599090"/>
                </a:cubicBezTo>
                <a:cubicBezTo>
                  <a:pt x="3464631" y="515842"/>
                  <a:pt x="3443430" y="565621"/>
                  <a:pt x="3515711" y="457200"/>
                </a:cubicBezTo>
                <a:cubicBezTo>
                  <a:pt x="3526221" y="441435"/>
                  <a:pt x="3530295" y="418378"/>
                  <a:pt x="3547242" y="409904"/>
                </a:cubicBezTo>
                <a:cubicBezTo>
                  <a:pt x="3568263" y="399394"/>
                  <a:pt x="3589899" y="390033"/>
                  <a:pt x="3610304" y="378373"/>
                </a:cubicBezTo>
                <a:cubicBezTo>
                  <a:pt x="3626755" y="368972"/>
                  <a:pt x="3640653" y="355316"/>
                  <a:pt x="3657600" y="346842"/>
                </a:cubicBezTo>
                <a:cubicBezTo>
                  <a:pt x="3672464" y="339410"/>
                  <a:pt x="3688864" y="335449"/>
                  <a:pt x="3704897" y="331076"/>
                </a:cubicBezTo>
                <a:cubicBezTo>
                  <a:pt x="3900498" y="277730"/>
                  <a:pt x="3769449" y="320069"/>
                  <a:pt x="3878317" y="283780"/>
                </a:cubicBezTo>
                <a:cubicBezTo>
                  <a:pt x="4041711" y="291949"/>
                  <a:pt x="4135934" y="281181"/>
                  <a:pt x="4272455" y="315311"/>
                </a:cubicBezTo>
                <a:cubicBezTo>
                  <a:pt x="4288577" y="319342"/>
                  <a:pt x="4304477" y="324530"/>
                  <a:pt x="4319752" y="331076"/>
                </a:cubicBezTo>
                <a:cubicBezTo>
                  <a:pt x="4341354" y="340334"/>
                  <a:pt x="4362409" y="350947"/>
                  <a:pt x="4382814" y="362607"/>
                </a:cubicBezTo>
                <a:cubicBezTo>
                  <a:pt x="4399265" y="372008"/>
                  <a:pt x="4413164" y="385664"/>
                  <a:pt x="4430111" y="394138"/>
                </a:cubicBezTo>
                <a:cubicBezTo>
                  <a:pt x="4444975" y="401570"/>
                  <a:pt x="4462543" y="402472"/>
                  <a:pt x="4477407" y="409904"/>
                </a:cubicBezTo>
                <a:cubicBezTo>
                  <a:pt x="4494354" y="418378"/>
                  <a:pt x="4508070" y="432362"/>
                  <a:pt x="4524704" y="441435"/>
                </a:cubicBezTo>
                <a:cubicBezTo>
                  <a:pt x="4565968" y="463943"/>
                  <a:pt x="4650828" y="504497"/>
                  <a:pt x="4650828" y="504497"/>
                </a:cubicBezTo>
                <a:cubicBezTo>
                  <a:pt x="4661338" y="520262"/>
                  <a:pt x="4670523" y="536997"/>
                  <a:pt x="4682359" y="551793"/>
                </a:cubicBezTo>
                <a:cubicBezTo>
                  <a:pt x="4691644" y="563400"/>
                  <a:pt x="4706243" y="570579"/>
                  <a:pt x="4713890" y="583325"/>
                </a:cubicBezTo>
                <a:cubicBezTo>
                  <a:pt x="4722440" y="597575"/>
                  <a:pt x="4720437" y="616794"/>
                  <a:pt x="4729655" y="630621"/>
                </a:cubicBezTo>
                <a:cubicBezTo>
                  <a:pt x="4742023" y="649172"/>
                  <a:pt x="4762678" y="660790"/>
                  <a:pt x="4776952" y="677918"/>
                </a:cubicBezTo>
                <a:cubicBezTo>
                  <a:pt x="4789082" y="692474"/>
                  <a:pt x="4797973" y="709449"/>
                  <a:pt x="4808483" y="725214"/>
                </a:cubicBezTo>
                <a:cubicBezTo>
                  <a:pt x="4832311" y="820528"/>
                  <a:pt x="4817393" y="767709"/>
                  <a:pt x="4855780" y="882869"/>
                </a:cubicBezTo>
                <a:lnTo>
                  <a:pt x="4871545" y="930166"/>
                </a:lnTo>
                <a:cubicBezTo>
                  <a:pt x="4866290" y="972207"/>
                  <a:pt x="4870030" y="1016390"/>
                  <a:pt x="4855780" y="1056290"/>
                </a:cubicBezTo>
                <a:cubicBezTo>
                  <a:pt x="4815510" y="1169045"/>
                  <a:pt x="4797123" y="1130711"/>
                  <a:pt x="4729655" y="1198180"/>
                </a:cubicBezTo>
                <a:cubicBezTo>
                  <a:pt x="4643755" y="1284081"/>
                  <a:pt x="4725396" y="1246897"/>
                  <a:pt x="4635062" y="1277007"/>
                </a:cubicBezTo>
                <a:cubicBezTo>
                  <a:pt x="4623611" y="1275099"/>
                  <a:pt x="4519050" y="1262727"/>
                  <a:pt x="4493173" y="1245476"/>
                </a:cubicBezTo>
                <a:cubicBezTo>
                  <a:pt x="4474622" y="1233109"/>
                  <a:pt x="4463004" y="1212453"/>
                  <a:pt x="4445876" y="1198180"/>
                </a:cubicBezTo>
                <a:cubicBezTo>
                  <a:pt x="4431320" y="1186050"/>
                  <a:pt x="4414345" y="1177159"/>
                  <a:pt x="4398580" y="1166649"/>
                </a:cubicBezTo>
                <a:cubicBezTo>
                  <a:pt x="4296041" y="1012843"/>
                  <a:pt x="4456672" y="1251891"/>
                  <a:pt x="4319752" y="1056290"/>
                </a:cubicBezTo>
                <a:cubicBezTo>
                  <a:pt x="4298020" y="1025245"/>
                  <a:pt x="4268674" y="997648"/>
                  <a:pt x="4256690" y="961697"/>
                </a:cubicBezTo>
                <a:cubicBezTo>
                  <a:pt x="4189049" y="758773"/>
                  <a:pt x="4253959" y="966540"/>
                  <a:pt x="4209393" y="788276"/>
                </a:cubicBezTo>
                <a:cubicBezTo>
                  <a:pt x="4205363" y="772154"/>
                  <a:pt x="4197658" y="757102"/>
                  <a:pt x="4193628" y="740980"/>
                </a:cubicBezTo>
                <a:cubicBezTo>
                  <a:pt x="4187129" y="714984"/>
                  <a:pt x="4183117" y="688428"/>
                  <a:pt x="4177862" y="662152"/>
                </a:cubicBezTo>
                <a:cubicBezTo>
                  <a:pt x="4183117" y="583324"/>
                  <a:pt x="4180640" y="503597"/>
                  <a:pt x="4193628" y="425669"/>
                </a:cubicBezTo>
                <a:cubicBezTo>
                  <a:pt x="4199018" y="393330"/>
                  <a:pt x="4246045" y="358161"/>
                  <a:pt x="4272455" y="346842"/>
                </a:cubicBezTo>
                <a:cubicBezTo>
                  <a:pt x="4292371" y="338307"/>
                  <a:pt x="4315229" y="338684"/>
                  <a:pt x="4335517" y="331076"/>
                </a:cubicBezTo>
                <a:cubicBezTo>
                  <a:pt x="4357523" y="322824"/>
                  <a:pt x="4378035" y="310959"/>
                  <a:pt x="4398580" y="299545"/>
                </a:cubicBezTo>
                <a:cubicBezTo>
                  <a:pt x="4425366" y="284664"/>
                  <a:pt x="4448956" y="263629"/>
                  <a:pt x="4477407" y="252249"/>
                </a:cubicBezTo>
                <a:cubicBezTo>
                  <a:pt x="4502287" y="242297"/>
                  <a:pt x="4530569" y="244183"/>
                  <a:pt x="4556235" y="236483"/>
                </a:cubicBezTo>
                <a:cubicBezTo>
                  <a:pt x="4583341" y="228351"/>
                  <a:pt x="4607718" y="212244"/>
                  <a:pt x="4635062" y="204952"/>
                </a:cubicBezTo>
                <a:cubicBezTo>
                  <a:pt x="4686845" y="191143"/>
                  <a:pt x="4740042" y="183297"/>
                  <a:pt x="4792717" y="173421"/>
                </a:cubicBezTo>
                <a:cubicBezTo>
                  <a:pt x="4902310" y="152873"/>
                  <a:pt x="5013224" y="139946"/>
                  <a:pt x="5123793" y="126125"/>
                </a:cubicBezTo>
                <a:cubicBezTo>
                  <a:pt x="5234152" y="131380"/>
                  <a:pt x="5344737" y="133079"/>
                  <a:pt x="5454869" y="141890"/>
                </a:cubicBezTo>
                <a:cubicBezTo>
                  <a:pt x="5543870" y="149010"/>
                  <a:pt x="5493294" y="157217"/>
                  <a:pt x="5565228" y="189187"/>
                </a:cubicBezTo>
                <a:cubicBezTo>
                  <a:pt x="5595600" y="202686"/>
                  <a:pt x="5659821" y="220718"/>
                  <a:pt x="5659821" y="220718"/>
                </a:cubicBezTo>
                <a:lnTo>
                  <a:pt x="5754414" y="362607"/>
                </a:lnTo>
                <a:cubicBezTo>
                  <a:pt x="5764924" y="378373"/>
                  <a:pt x="5774576" y="394746"/>
                  <a:pt x="5785945" y="409904"/>
                </a:cubicBezTo>
                <a:cubicBezTo>
                  <a:pt x="5844611" y="488124"/>
                  <a:pt x="5818667" y="451103"/>
                  <a:pt x="5864773" y="520262"/>
                </a:cubicBezTo>
                <a:cubicBezTo>
                  <a:pt x="5870028" y="541283"/>
                  <a:pt x="5872204" y="563324"/>
                  <a:pt x="5880538" y="583325"/>
                </a:cubicBezTo>
                <a:cubicBezTo>
                  <a:pt x="5898616" y="626713"/>
                  <a:pt x="5943600" y="709449"/>
                  <a:pt x="5943600" y="709449"/>
                </a:cubicBezTo>
                <a:cubicBezTo>
                  <a:pt x="5948855" y="735725"/>
                  <a:pt x="5952867" y="762280"/>
                  <a:pt x="5959366" y="788276"/>
                </a:cubicBezTo>
                <a:cubicBezTo>
                  <a:pt x="5963397" y="804398"/>
                  <a:pt x="5973555" y="819029"/>
                  <a:pt x="5975131" y="835573"/>
                </a:cubicBezTo>
                <a:cubicBezTo>
                  <a:pt x="5984113" y="929885"/>
                  <a:pt x="5985642" y="1024759"/>
                  <a:pt x="5990897" y="1119352"/>
                </a:cubicBezTo>
                <a:cubicBezTo>
                  <a:pt x="5990761" y="1119895"/>
                  <a:pt x="5966903" y="1222174"/>
                  <a:pt x="5959366" y="1229711"/>
                </a:cubicBezTo>
                <a:cubicBezTo>
                  <a:pt x="5932570" y="1256507"/>
                  <a:pt x="5864773" y="1292773"/>
                  <a:pt x="5864773" y="1292773"/>
                </a:cubicBezTo>
                <a:cubicBezTo>
                  <a:pt x="5669410" y="1273236"/>
                  <a:pt x="5751060" y="1306303"/>
                  <a:pt x="5612524" y="1213945"/>
                </a:cubicBezTo>
                <a:lnTo>
                  <a:pt x="5565228" y="1182414"/>
                </a:lnTo>
                <a:lnTo>
                  <a:pt x="5517931" y="1150883"/>
                </a:lnTo>
                <a:cubicBezTo>
                  <a:pt x="5426977" y="1014452"/>
                  <a:pt x="5473136" y="1106668"/>
                  <a:pt x="5439104" y="993228"/>
                </a:cubicBezTo>
                <a:cubicBezTo>
                  <a:pt x="5429554" y="961393"/>
                  <a:pt x="5407573" y="898635"/>
                  <a:pt x="5407573" y="898635"/>
                </a:cubicBezTo>
                <a:cubicBezTo>
                  <a:pt x="5418083" y="830318"/>
                  <a:pt x="5422340" y="760740"/>
                  <a:pt x="5439104" y="693683"/>
                </a:cubicBezTo>
                <a:cubicBezTo>
                  <a:pt x="5443699" y="675301"/>
                  <a:pt x="5462161" y="663334"/>
                  <a:pt x="5470635" y="646387"/>
                </a:cubicBezTo>
                <a:cubicBezTo>
                  <a:pt x="5478067" y="631523"/>
                  <a:pt x="5477182" y="612917"/>
                  <a:pt x="5486400" y="599090"/>
                </a:cubicBezTo>
                <a:cubicBezTo>
                  <a:pt x="5520943" y="547275"/>
                  <a:pt x="5537370" y="556614"/>
                  <a:pt x="5580993" y="520262"/>
                </a:cubicBezTo>
                <a:cubicBezTo>
                  <a:pt x="5598121" y="505989"/>
                  <a:pt x="5611362" y="487476"/>
                  <a:pt x="5628290" y="472966"/>
                </a:cubicBezTo>
                <a:cubicBezTo>
                  <a:pt x="5638287" y="464397"/>
                  <a:pt x="5718685" y="404119"/>
                  <a:pt x="5738648" y="394138"/>
                </a:cubicBezTo>
                <a:cubicBezTo>
                  <a:pt x="5753512" y="386706"/>
                  <a:pt x="5770179" y="383628"/>
                  <a:pt x="5785945" y="378373"/>
                </a:cubicBezTo>
                <a:cubicBezTo>
                  <a:pt x="5820810" y="343508"/>
                  <a:pt x="5836641" y="321493"/>
                  <a:pt x="5880538" y="299545"/>
                </a:cubicBezTo>
                <a:cubicBezTo>
                  <a:pt x="5895402" y="292113"/>
                  <a:pt x="5912069" y="289035"/>
                  <a:pt x="5927835" y="283780"/>
                </a:cubicBezTo>
                <a:cubicBezTo>
                  <a:pt x="6024977" y="219018"/>
                  <a:pt x="5917590" y="281940"/>
                  <a:pt x="6053959" y="236483"/>
                </a:cubicBezTo>
                <a:cubicBezTo>
                  <a:pt x="6234515" y="176297"/>
                  <a:pt x="5960533" y="227307"/>
                  <a:pt x="6227380" y="189187"/>
                </a:cubicBezTo>
                <a:cubicBezTo>
                  <a:pt x="6295645" y="166431"/>
                  <a:pt x="6354718" y="144566"/>
                  <a:pt x="6432331" y="141890"/>
                </a:cubicBezTo>
                <a:cubicBezTo>
                  <a:pt x="6532258" y="138444"/>
                  <a:pt x="6632028" y="152401"/>
                  <a:pt x="6731876" y="157656"/>
                </a:cubicBezTo>
                <a:cubicBezTo>
                  <a:pt x="6791707" y="247402"/>
                  <a:pt x="6728696" y="173856"/>
                  <a:pt x="6810704" y="220718"/>
                </a:cubicBezTo>
                <a:cubicBezTo>
                  <a:pt x="6885855" y="263661"/>
                  <a:pt x="6860064" y="264479"/>
                  <a:pt x="6921062" y="315311"/>
                </a:cubicBezTo>
                <a:cubicBezTo>
                  <a:pt x="6935618" y="327441"/>
                  <a:pt x="6952593" y="336332"/>
                  <a:pt x="6968359" y="346842"/>
                </a:cubicBezTo>
                <a:cubicBezTo>
                  <a:pt x="6984124" y="367863"/>
                  <a:pt x="7000383" y="388523"/>
                  <a:pt x="7015655" y="409904"/>
                </a:cubicBezTo>
                <a:cubicBezTo>
                  <a:pt x="7026668" y="425322"/>
                  <a:pt x="7035056" y="442644"/>
                  <a:pt x="7047186" y="457200"/>
                </a:cubicBezTo>
                <a:cubicBezTo>
                  <a:pt x="7061460" y="474328"/>
                  <a:pt x="7080209" y="487369"/>
                  <a:pt x="7094483" y="504497"/>
                </a:cubicBezTo>
                <a:cubicBezTo>
                  <a:pt x="7106613" y="519053"/>
                  <a:pt x="7114178" y="536997"/>
                  <a:pt x="7126014" y="551793"/>
                </a:cubicBezTo>
                <a:cubicBezTo>
                  <a:pt x="7135299" y="563400"/>
                  <a:pt x="7148260" y="571718"/>
                  <a:pt x="7157545" y="583325"/>
                </a:cubicBezTo>
                <a:cubicBezTo>
                  <a:pt x="7169381" y="598121"/>
                  <a:pt x="7181381" y="613306"/>
                  <a:pt x="7189076" y="630621"/>
                </a:cubicBezTo>
                <a:cubicBezTo>
                  <a:pt x="7202575" y="660993"/>
                  <a:pt x="7220607" y="725214"/>
                  <a:pt x="7220607" y="725214"/>
                </a:cubicBezTo>
                <a:cubicBezTo>
                  <a:pt x="7215352" y="867104"/>
                  <a:pt x="7214287" y="1009211"/>
                  <a:pt x="7204842" y="1150883"/>
                </a:cubicBezTo>
                <a:cubicBezTo>
                  <a:pt x="7203737" y="1167465"/>
                  <a:pt x="7196508" y="1183316"/>
                  <a:pt x="7189076" y="1198180"/>
                </a:cubicBezTo>
                <a:cubicBezTo>
                  <a:pt x="7180602" y="1215127"/>
                  <a:pt x="7168055" y="1229711"/>
                  <a:pt x="7157545" y="1245476"/>
                </a:cubicBezTo>
                <a:cubicBezTo>
                  <a:pt x="7078717" y="1240221"/>
                  <a:pt x="6999581" y="1238435"/>
                  <a:pt x="6921062" y="1229711"/>
                </a:cubicBezTo>
                <a:cubicBezTo>
                  <a:pt x="6849747" y="1221787"/>
                  <a:pt x="6860384" y="1177952"/>
                  <a:pt x="6779173" y="1150883"/>
                </a:cubicBezTo>
                <a:lnTo>
                  <a:pt x="6731876" y="1135118"/>
                </a:lnTo>
                <a:cubicBezTo>
                  <a:pt x="6598364" y="1001606"/>
                  <a:pt x="6693741" y="1113602"/>
                  <a:pt x="6621517" y="993228"/>
                </a:cubicBezTo>
                <a:cubicBezTo>
                  <a:pt x="6602020" y="960733"/>
                  <a:pt x="6558455" y="898635"/>
                  <a:pt x="6558455" y="898635"/>
                </a:cubicBezTo>
                <a:cubicBezTo>
                  <a:pt x="6563710" y="788276"/>
                  <a:pt x="6561557" y="677315"/>
                  <a:pt x="6574221" y="567559"/>
                </a:cubicBezTo>
                <a:cubicBezTo>
                  <a:pt x="6577465" y="539445"/>
                  <a:pt x="6593096" y="514043"/>
                  <a:pt x="6605752" y="488731"/>
                </a:cubicBezTo>
                <a:cubicBezTo>
                  <a:pt x="6622313" y="455608"/>
                  <a:pt x="6656053" y="416325"/>
                  <a:pt x="6684580" y="394138"/>
                </a:cubicBezTo>
                <a:cubicBezTo>
                  <a:pt x="6714493" y="370872"/>
                  <a:pt x="6743222" y="343059"/>
                  <a:pt x="6779173" y="331076"/>
                </a:cubicBezTo>
                <a:cubicBezTo>
                  <a:pt x="6794938" y="325821"/>
                  <a:pt x="6810909" y="321146"/>
                  <a:pt x="6826469" y="315311"/>
                </a:cubicBezTo>
                <a:cubicBezTo>
                  <a:pt x="6852967" y="305374"/>
                  <a:pt x="6878190" y="291912"/>
                  <a:pt x="6905297" y="283780"/>
                </a:cubicBezTo>
                <a:cubicBezTo>
                  <a:pt x="6930963" y="276080"/>
                  <a:pt x="6958128" y="274513"/>
                  <a:pt x="6984124" y="268014"/>
                </a:cubicBezTo>
                <a:cubicBezTo>
                  <a:pt x="7071021" y="246290"/>
                  <a:pt x="7019241" y="236086"/>
                  <a:pt x="7157545" y="220718"/>
                </a:cubicBezTo>
                <a:lnTo>
                  <a:pt x="7299435" y="204952"/>
                </a:lnTo>
                <a:cubicBezTo>
                  <a:pt x="7362431" y="198952"/>
                  <a:pt x="7425559" y="194442"/>
                  <a:pt x="7488621" y="189187"/>
                </a:cubicBezTo>
                <a:cubicBezTo>
                  <a:pt x="7625255" y="194442"/>
                  <a:pt x="7763244" y="185058"/>
                  <a:pt x="7898524" y="204952"/>
                </a:cubicBezTo>
                <a:cubicBezTo>
                  <a:pt x="8022671" y="223209"/>
                  <a:pt x="8001808" y="260760"/>
                  <a:pt x="8071945" y="315311"/>
                </a:cubicBezTo>
                <a:cubicBezTo>
                  <a:pt x="8101858" y="338577"/>
                  <a:pt x="8166538" y="378373"/>
                  <a:pt x="8166538" y="378373"/>
                </a:cubicBezTo>
                <a:cubicBezTo>
                  <a:pt x="8177048" y="394138"/>
                  <a:pt x="8185481" y="411507"/>
                  <a:pt x="8198069" y="425669"/>
                </a:cubicBezTo>
                <a:cubicBezTo>
                  <a:pt x="8227694" y="458997"/>
                  <a:pt x="8292662" y="520262"/>
                  <a:pt x="8292662" y="520262"/>
                </a:cubicBezTo>
                <a:cubicBezTo>
                  <a:pt x="8336262" y="651058"/>
                  <a:pt x="8263067" y="445307"/>
                  <a:pt x="8371490" y="662152"/>
                </a:cubicBezTo>
                <a:cubicBezTo>
                  <a:pt x="8411495" y="742162"/>
                  <a:pt x="8389985" y="705659"/>
                  <a:pt x="8434552" y="772511"/>
                </a:cubicBezTo>
                <a:cubicBezTo>
                  <a:pt x="8424509" y="882981"/>
                  <a:pt x="8436304" y="936470"/>
                  <a:pt x="8387255" y="1024759"/>
                </a:cubicBezTo>
                <a:cubicBezTo>
                  <a:pt x="8374494" y="1047728"/>
                  <a:pt x="8353885" y="1065539"/>
                  <a:pt x="8339959" y="1087821"/>
                </a:cubicBezTo>
                <a:cubicBezTo>
                  <a:pt x="8282810" y="1179260"/>
                  <a:pt x="8341805" y="1128632"/>
                  <a:pt x="8261131" y="1182414"/>
                </a:cubicBezTo>
                <a:cubicBezTo>
                  <a:pt x="8255876" y="1198180"/>
                  <a:pt x="8257117" y="1217960"/>
                  <a:pt x="8245366" y="1229711"/>
                </a:cubicBezTo>
                <a:cubicBezTo>
                  <a:pt x="8207317" y="1267760"/>
                  <a:pt x="8137473" y="1299423"/>
                  <a:pt x="8087711" y="1324304"/>
                </a:cubicBezTo>
                <a:cubicBezTo>
                  <a:pt x="8023797" y="1313651"/>
                  <a:pt x="7988846" y="1310410"/>
                  <a:pt x="7930055" y="1292773"/>
                </a:cubicBezTo>
                <a:cubicBezTo>
                  <a:pt x="7898220" y="1283223"/>
                  <a:pt x="7835462" y="1261242"/>
                  <a:pt x="7835462" y="1261242"/>
                </a:cubicBezTo>
                <a:cubicBezTo>
                  <a:pt x="7660039" y="1144294"/>
                  <a:pt x="7782235" y="1253719"/>
                  <a:pt x="7725104" y="1150883"/>
                </a:cubicBezTo>
                <a:cubicBezTo>
                  <a:pt x="7706700" y="1117756"/>
                  <a:pt x="7662042" y="1056290"/>
                  <a:pt x="7662042" y="1056290"/>
                </a:cubicBezTo>
                <a:cubicBezTo>
                  <a:pt x="7640811" y="928909"/>
                  <a:pt x="7656385" y="992026"/>
                  <a:pt x="7614745" y="867104"/>
                </a:cubicBezTo>
                <a:lnTo>
                  <a:pt x="7598980" y="819807"/>
                </a:lnTo>
                <a:cubicBezTo>
                  <a:pt x="7604216" y="720316"/>
                  <a:pt x="7585020" y="579109"/>
                  <a:pt x="7630511" y="472966"/>
                </a:cubicBezTo>
                <a:cubicBezTo>
                  <a:pt x="7639769" y="451364"/>
                  <a:pt x="7645424" y="426522"/>
                  <a:pt x="7662042" y="409904"/>
                </a:cubicBezTo>
                <a:cubicBezTo>
                  <a:pt x="7673793" y="398153"/>
                  <a:pt x="7693573" y="399393"/>
                  <a:pt x="7709338" y="394138"/>
                </a:cubicBezTo>
                <a:cubicBezTo>
                  <a:pt x="7714593" y="378373"/>
                  <a:pt x="7713353" y="358593"/>
                  <a:pt x="7725104" y="346842"/>
                </a:cubicBezTo>
                <a:cubicBezTo>
                  <a:pt x="7751900" y="320046"/>
                  <a:pt x="7788166" y="304801"/>
                  <a:pt x="7819697" y="283780"/>
                </a:cubicBezTo>
                <a:lnTo>
                  <a:pt x="7866993" y="252249"/>
                </a:lnTo>
                <a:cubicBezTo>
                  <a:pt x="8002535" y="161888"/>
                  <a:pt x="7831047" y="270222"/>
                  <a:pt x="7961586" y="204952"/>
                </a:cubicBezTo>
                <a:cubicBezTo>
                  <a:pt x="7978533" y="196478"/>
                  <a:pt x="7991467" y="180885"/>
                  <a:pt x="8008883" y="173421"/>
                </a:cubicBezTo>
                <a:cubicBezTo>
                  <a:pt x="8028799" y="164886"/>
                  <a:pt x="8051111" y="163609"/>
                  <a:pt x="8071945" y="157656"/>
                </a:cubicBezTo>
                <a:cubicBezTo>
                  <a:pt x="8087924" y="153091"/>
                  <a:pt x="8103209" y="146263"/>
                  <a:pt x="8119242" y="141890"/>
                </a:cubicBezTo>
                <a:cubicBezTo>
                  <a:pt x="8161050" y="130488"/>
                  <a:pt x="8203325" y="120869"/>
                  <a:pt x="8245366" y="110359"/>
                </a:cubicBezTo>
                <a:cubicBezTo>
                  <a:pt x="8266387" y="105104"/>
                  <a:pt x="8286928" y="97280"/>
                  <a:pt x="8308428" y="94593"/>
                </a:cubicBezTo>
                <a:lnTo>
                  <a:pt x="8434552" y="78828"/>
                </a:lnTo>
                <a:cubicBezTo>
                  <a:pt x="8561169" y="83517"/>
                  <a:pt x="8807645" y="77771"/>
                  <a:pt x="8970580" y="110359"/>
                </a:cubicBezTo>
                <a:cubicBezTo>
                  <a:pt x="9026164" y="121476"/>
                  <a:pt x="9015094" y="129040"/>
                  <a:pt x="9065173" y="157656"/>
                </a:cubicBezTo>
                <a:cubicBezTo>
                  <a:pt x="9085578" y="169316"/>
                  <a:pt x="9107830" y="177527"/>
                  <a:pt x="9128235" y="189187"/>
                </a:cubicBezTo>
                <a:cubicBezTo>
                  <a:pt x="9213807" y="238086"/>
                  <a:pt x="9136112" y="207579"/>
                  <a:pt x="9222828" y="236483"/>
                </a:cubicBezTo>
                <a:cubicBezTo>
                  <a:pt x="9243849" y="252249"/>
                  <a:pt x="9267310" y="265200"/>
                  <a:pt x="9285890" y="283780"/>
                </a:cubicBezTo>
                <a:cubicBezTo>
                  <a:pt x="9403217" y="401108"/>
                  <a:pt x="9269020" y="304065"/>
                  <a:pt x="9380483" y="378373"/>
                </a:cubicBezTo>
                <a:lnTo>
                  <a:pt x="9506607" y="567559"/>
                </a:lnTo>
                <a:cubicBezTo>
                  <a:pt x="9506614" y="567570"/>
                  <a:pt x="9569661" y="662141"/>
                  <a:pt x="9569669" y="662152"/>
                </a:cubicBezTo>
                <a:lnTo>
                  <a:pt x="9616966" y="725214"/>
                </a:lnTo>
                <a:cubicBezTo>
                  <a:pt x="9666689" y="874382"/>
                  <a:pt x="9658212" y="808167"/>
                  <a:pt x="9632731" y="1024759"/>
                </a:cubicBezTo>
                <a:cubicBezTo>
                  <a:pt x="9630199" y="1046278"/>
                  <a:pt x="9628985" y="1069792"/>
                  <a:pt x="9616966" y="1087821"/>
                </a:cubicBezTo>
                <a:cubicBezTo>
                  <a:pt x="9606456" y="1103587"/>
                  <a:pt x="9585088" y="1108339"/>
                  <a:pt x="9569669" y="1119352"/>
                </a:cubicBezTo>
                <a:cubicBezTo>
                  <a:pt x="9406253" y="1236078"/>
                  <a:pt x="9629479" y="1084735"/>
                  <a:pt x="9412014" y="1229711"/>
                </a:cubicBezTo>
                <a:lnTo>
                  <a:pt x="9364717" y="1261242"/>
                </a:lnTo>
                <a:cubicBezTo>
                  <a:pt x="9327931" y="1255987"/>
                  <a:pt x="9290797" y="1252764"/>
                  <a:pt x="9254359" y="1245476"/>
                </a:cubicBezTo>
                <a:cubicBezTo>
                  <a:pt x="9211865" y="1236977"/>
                  <a:pt x="9128235" y="1213945"/>
                  <a:pt x="9128235" y="1213945"/>
                </a:cubicBezTo>
                <a:cubicBezTo>
                  <a:pt x="9112469" y="1203435"/>
                  <a:pt x="9097389" y="1191815"/>
                  <a:pt x="9080938" y="1182414"/>
                </a:cubicBezTo>
                <a:cubicBezTo>
                  <a:pt x="9060533" y="1170754"/>
                  <a:pt x="9034494" y="1167501"/>
                  <a:pt x="9017876" y="1150883"/>
                </a:cubicBezTo>
                <a:cubicBezTo>
                  <a:pt x="8991080" y="1124087"/>
                  <a:pt x="8977551" y="1086606"/>
                  <a:pt x="8954814" y="1056290"/>
                </a:cubicBezTo>
                <a:lnTo>
                  <a:pt x="8907517" y="993228"/>
                </a:lnTo>
                <a:cubicBezTo>
                  <a:pt x="8869994" y="880659"/>
                  <a:pt x="8894422" y="926290"/>
                  <a:pt x="8844455" y="851338"/>
                </a:cubicBezTo>
                <a:cubicBezTo>
                  <a:pt x="8839200" y="830317"/>
                  <a:pt x="8834643" y="809110"/>
                  <a:pt x="8828690" y="788276"/>
                </a:cubicBezTo>
                <a:cubicBezTo>
                  <a:pt x="8824125" y="772297"/>
                  <a:pt x="8812924" y="757598"/>
                  <a:pt x="8812924" y="740980"/>
                </a:cubicBezTo>
                <a:cubicBezTo>
                  <a:pt x="8812924" y="708011"/>
                  <a:pt x="8806970" y="458250"/>
                  <a:pt x="8860221" y="378373"/>
                </a:cubicBezTo>
                <a:lnTo>
                  <a:pt x="8891752" y="331076"/>
                </a:lnTo>
                <a:cubicBezTo>
                  <a:pt x="8904574" y="292609"/>
                  <a:pt x="8908486" y="267045"/>
                  <a:pt x="8939048" y="236483"/>
                </a:cubicBezTo>
                <a:cubicBezTo>
                  <a:pt x="8964654" y="210877"/>
                  <a:pt x="9020556" y="189907"/>
                  <a:pt x="9049407" y="173421"/>
                </a:cubicBezTo>
                <a:cubicBezTo>
                  <a:pt x="9092184" y="148977"/>
                  <a:pt x="9109618" y="125404"/>
                  <a:pt x="9159766" y="110359"/>
                </a:cubicBezTo>
                <a:cubicBezTo>
                  <a:pt x="9190384" y="101174"/>
                  <a:pt x="9223347" y="102346"/>
                  <a:pt x="9254359" y="94593"/>
                </a:cubicBezTo>
                <a:cubicBezTo>
                  <a:pt x="9486293" y="36609"/>
                  <a:pt x="9168640" y="78088"/>
                  <a:pt x="9538138" y="47297"/>
                </a:cubicBezTo>
                <a:cubicBezTo>
                  <a:pt x="9737835" y="52552"/>
                  <a:pt x="9938283" y="44976"/>
                  <a:pt x="10137228" y="63062"/>
                </a:cubicBezTo>
                <a:cubicBezTo>
                  <a:pt x="10172336" y="66254"/>
                  <a:pt x="10199280" y="96800"/>
                  <a:pt x="10231821" y="110359"/>
                </a:cubicBezTo>
                <a:cubicBezTo>
                  <a:pt x="10262501" y="123142"/>
                  <a:pt x="10326414" y="141890"/>
                  <a:pt x="10326414" y="141890"/>
                </a:cubicBezTo>
                <a:cubicBezTo>
                  <a:pt x="10431376" y="220612"/>
                  <a:pt x="10346669" y="160462"/>
                  <a:pt x="10468304" y="236483"/>
                </a:cubicBezTo>
                <a:cubicBezTo>
                  <a:pt x="10484372" y="246525"/>
                  <a:pt x="10499149" y="258613"/>
                  <a:pt x="10515600" y="268014"/>
                </a:cubicBezTo>
                <a:cubicBezTo>
                  <a:pt x="10655625" y="348029"/>
                  <a:pt x="10510721" y="254251"/>
                  <a:pt x="10625959" y="331076"/>
                </a:cubicBezTo>
                <a:cubicBezTo>
                  <a:pt x="10716324" y="466624"/>
                  <a:pt x="10607983" y="295124"/>
                  <a:pt x="10673255" y="425669"/>
                </a:cubicBezTo>
                <a:cubicBezTo>
                  <a:pt x="10681729" y="442617"/>
                  <a:pt x="10695713" y="456332"/>
                  <a:pt x="10704786" y="472966"/>
                </a:cubicBezTo>
                <a:cubicBezTo>
                  <a:pt x="10727294" y="514230"/>
                  <a:pt x="10767848" y="599090"/>
                  <a:pt x="10767848" y="599090"/>
                </a:cubicBezTo>
                <a:cubicBezTo>
                  <a:pt x="10773103" y="625366"/>
                  <a:pt x="10777115" y="651922"/>
                  <a:pt x="10783614" y="677918"/>
                </a:cubicBezTo>
                <a:cubicBezTo>
                  <a:pt x="10787645" y="694040"/>
                  <a:pt x="10794815" y="709235"/>
                  <a:pt x="10799380" y="725214"/>
                </a:cubicBezTo>
                <a:cubicBezTo>
                  <a:pt x="10805333" y="746048"/>
                  <a:pt x="10810445" y="767124"/>
                  <a:pt x="10815145" y="788276"/>
                </a:cubicBezTo>
                <a:cubicBezTo>
                  <a:pt x="10840510" y="902420"/>
                  <a:pt x="10818506" y="829887"/>
                  <a:pt x="10846676" y="914400"/>
                </a:cubicBezTo>
                <a:cubicBezTo>
                  <a:pt x="10855978" y="988813"/>
                  <a:pt x="10877276" y="1061678"/>
                  <a:pt x="10846676" y="1135118"/>
                </a:cubicBezTo>
                <a:cubicBezTo>
                  <a:pt x="10806251" y="1232136"/>
                  <a:pt x="10771487" y="1237796"/>
                  <a:pt x="10689021" y="1292773"/>
                </a:cubicBezTo>
                <a:lnTo>
                  <a:pt x="10594428" y="1355835"/>
                </a:lnTo>
                <a:cubicBezTo>
                  <a:pt x="10578662" y="1366345"/>
                  <a:pt x="10564079" y="1378892"/>
                  <a:pt x="10547131" y="1387366"/>
                </a:cubicBezTo>
                <a:cubicBezTo>
                  <a:pt x="10469205" y="1426329"/>
                  <a:pt x="10506365" y="1411465"/>
                  <a:pt x="10436773" y="1434662"/>
                </a:cubicBezTo>
                <a:cubicBezTo>
                  <a:pt x="10400436" y="1428606"/>
                  <a:pt x="10333697" y="1422538"/>
                  <a:pt x="10294883" y="1403131"/>
                </a:cubicBezTo>
                <a:cubicBezTo>
                  <a:pt x="10267475" y="1389427"/>
                  <a:pt x="10242040" y="1372076"/>
                  <a:pt x="10216055" y="1355835"/>
                </a:cubicBezTo>
                <a:cubicBezTo>
                  <a:pt x="10199987" y="1345793"/>
                  <a:pt x="10182157" y="1337702"/>
                  <a:pt x="10168759" y="1324304"/>
                </a:cubicBezTo>
                <a:cubicBezTo>
                  <a:pt x="10051429" y="1206974"/>
                  <a:pt x="10185628" y="1304020"/>
                  <a:pt x="10074166" y="1229711"/>
                </a:cubicBezTo>
                <a:lnTo>
                  <a:pt x="10026869" y="1087821"/>
                </a:lnTo>
                <a:lnTo>
                  <a:pt x="10011104" y="1040525"/>
                </a:lnTo>
                <a:lnTo>
                  <a:pt x="9995338" y="993228"/>
                </a:lnTo>
                <a:cubicBezTo>
                  <a:pt x="10000593" y="888125"/>
                  <a:pt x="10002365" y="782789"/>
                  <a:pt x="10011104" y="677918"/>
                </a:cubicBezTo>
                <a:cubicBezTo>
                  <a:pt x="10014596" y="636015"/>
                  <a:pt x="10036674" y="586555"/>
                  <a:pt x="10058400" y="551793"/>
                </a:cubicBezTo>
                <a:cubicBezTo>
                  <a:pt x="10072326" y="529511"/>
                  <a:pt x="10090424" y="510113"/>
                  <a:pt x="10105697" y="488731"/>
                </a:cubicBezTo>
                <a:cubicBezTo>
                  <a:pt x="10142170" y="437669"/>
                  <a:pt x="10132568" y="437435"/>
                  <a:pt x="10184524" y="394138"/>
                </a:cubicBezTo>
                <a:cubicBezTo>
                  <a:pt x="10199080" y="382008"/>
                  <a:pt x="10217265" y="374737"/>
                  <a:pt x="10231821" y="362607"/>
                </a:cubicBezTo>
                <a:cubicBezTo>
                  <a:pt x="10248949" y="348334"/>
                  <a:pt x="10260566" y="327678"/>
                  <a:pt x="10279117" y="315311"/>
                </a:cubicBezTo>
                <a:cubicBezTo>
                  <a:pt x="10292944" y="306093"/>
                  <a:pt x="10311139" y="306091"/>
                  <a:pt x="10326414" y="299545"/>
                </a:cubicBezTo>
                <a:cubicBezTo>
                  <a:pt x="10378326" y="277297"/>
                  <a:pt x="10385575" y="263626"/>
                  <a:pt x="10436773" y="252249"/>
                </a:cubicBezTo>
                <a:cubicBezTo>
                  <a:pt x="10467978" y="245315"/>
                  <a:pt x="10500021" y="242752"/>
                  <a:pt x="10531366" y="236483"/>
                </a:cubicBezTo>
                <a:cubicBezTo>
                  <a:pt x="10552613" y="232234"/>
                  <a:pt x="10573407" y="225973"/>
                  <a:pt x="10594428" y="220718"/>
                </a:cubicBezTo>
                <a:lnTo>
                  <a:pt x="11540359" y="236483"/>
                </a:lnTo>
                <a:cubicBezTo>
                  <a:pt x="11556969" y="237010"/>
                  <a:pt x="11571112" y="250673"/>
                  <a:pt x="11587655" y="252249"/>
                </a:cubicBezTo>
                <a:cubicBezTo>
                  <a:pt x="11681967" y="261231"/>
                  <a:pt x="11776842" y="262759"/>
                  <a:pt x="11871435" y="268014"/>
                </a:cubicBezTo>
                <a:cubicBezTo>
                  <a:pt x="12065872" y="262613"/>
                  <a:pt x="12260247" y="252249"/>
                  <a:pt x="12454759" y="252249"/>
                </a:cubicBezTo>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914400" y="6019800"/>
            <a:ext cx="12268200" cy="7620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13030200" y="594360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3030200" y="2743200"/>
            <a:ext cx="838200" cy="381000"/>
          </a:xfrm>
          <a:prstGeom prst="rightArrow">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24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8229600" cy="8229600"/>
          </a:xfrm>
          <a:prstGeom prst="rect">
            <a:avLst/>
          </a:prstGeom>
        </p:spPr>
      </p:pic>
      <p:sp>
        <p:nvSpPr>
          <p:cNvPr id="3" name="TextBox 2"/>
          <p:cNvSpPr txBox="1"/>
          <p:nvPr/>
        </p:nvSpPr>
        <p:spPr>
          <a:xfrm>
            <a:off x="3886200" y="76200"/>
            <a:ext cx="6781800" cy="1200329"/>
          </a:xfrm>
          <a:prstGeom prst="rect">
            <a:avLst/>
          </a:prstGeom>
          <a:noFill/>
        </p:spPr>
        <p:txBody>
          <a:bodyPr wrap="square" rtlCol="0">
            <a:spAutoFit/>
          </a:bodyPr>
          <a:lstStyle/>
          <a:p>
            <a:pPr algn="ctr"/>
            <a:r>
              <a:rPr lang="en-US" sz="7200" b="1" dirty="0" smtClean="0">
                <a:solidFill>
                  <a:schemeClr val="bg1"/>
                </a:solidFill>
                <a:effectLst>
                  <a:glow rad="127000">
                    <a:srgbClr val="041858">
                      <a:alpha val="60000"/>
                    </a:srgbClr>
                  </a:glow>
                </a:effectLst>
                <a:latin typeface="Adobe Gothic Std B" pitchFamily="34" charset="-128"/>
                <a:ea typeface="Adobe Gothic Std B" pitchFamily="34" charset="-128"/>
              </a:rPr>
              <a:t>God's BIG Plan</a:t>
            </a:r>
          </a:p>
        </p:txBody>
      </p:sp>
      <p:sp>
        <p:nvSpPr>
          <p:cNvPr id="6" name="Rectangle 5"/>
          <p:cNvSpPr/>
          <p:nvPr/>
        </p:nvSpPr>
        <p:spPr>
          <a:xfrm>
            <a:off x="4724400" y="6172200"/>
            <a:ext cx="5257800" cy="1295400"/>
          </a:xfrm>
          <a:prstGeom prst="rect">
            <a:avLst/>
          </a:prstGeom>
          <a:gradFill flip="none" rotWithShape="1">
            <a:gsLst>
              <a:gs pos="0">
                <a:schemeClr val="bg1">
                  <a:alpha val="0"/>
                </a:schemeClr>
              </a:gs>
              <a:gs pos="64000">
                <a:srgbClr val="041858"/>
              </a:gs>
              <a:gs pos="44000">
                <a:srgbClr val="041858"/>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1378" t="34691" r="21939" b="41776"/>
          <a:stretch>
            <a:fillRect/>
          </a:stretch>
        </p:blipFill>
        <p:spPr bwMode="auto">
          <a:xfrm>
            <a:off x="5791200" y="6469380"/>
            <a:ext cx="2960548" cy="922020"/>
          </a:xfrm>
          <a:prstGeom prst="rect">
            <a:avLst/>
          </a:prstGeom>
          <a:noFill/>
          <a:ln>
            <a:noFill/>
          </a:ln>
          <a:effectLst>
            <a:glow rad="76200">
              <a:srgbClr val="041858">
                <a:alpha val="74902"/>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212120"/>
                </a:solidFill>
                <a:miter lim="800000"/>
                <a:headEnd/>
                <a:tailEnd/>
              </a14:hiddenLine>
            </a:ext>
          </a:extLst>
        </p:spPr>
      </p:pic>
      <p:sp>
        <p:nvSpPr>
          <p:cNvPr id="5" name="TextBox 4"/>
          <p:cNvSpPr txBox="1"/>
          <p:nvPr/>
        </p:nvSpPr>
        <p:spPr>
          <a:xfrm>
            <a:off x="3924300" y="6248400"/>
            <a:ext cx="6781800" cy="369332"/>
          </a:xfrm>
          <a:prstGeom prst="rect">
            <a:avLst/>
          </a:prstGeom>
          <a:noFill/>
        </p:spPr>
        <p:txBody>
          <a:bodyPr wrap="square" rtlCol="0">
            <a:spAutoFit/>
          </a:bodyPr>
          <a:lstStyle/>
          <a:p>
            <a:pPr algn="ctr"/>
            <a:r>
              <a:rPr lang="en-US" b="1" dirty="0" smtClean="0">
                <a:solidFill>
                  <a:schemeClr val="bg1"/>
                </a:solidFill>
                <a:effectLst>
                  <a:glow rad="101600">
                    <a:srgbClr val="041858">
                      <a:alpha val="60000"/>
                    </a:srgbClr>
                  </a:glow>
                  <a:outerShdw blurRad="38100" dist="38100" dir="2700000" algn="tl">
                    <a:srgbClr val="000000">
                      <a:alpha val="43137"/>
                    </a:srgbClr>
                  </a:outerShdw>
                </a:effectLst>
                <a:latin typeface="Adobe Gothic Std B" pitchFamily="34" charset="-128"/>
                <a:ea typeface="Adobe Gothic Std B" pitchFamily="34" charset="-128"/>
              </a:rPr>
              <a:t>A New Sermon Series at</a:t>
            </a:r>
            <a:endParaRPr lang="en-US" b="1" dirty="0">
              <a:solidFill>
                <a:schemeClr val="bg1"/>
              </a:solidFill>
              <a:effectLst>
                <a:glow rad="101600">
                  <a:srgbClr val="041858">
                    <a:alpha val="60000"/>
                  </a:srgbClr>
                </a:glow>
                <a:outerShdw blurRad="38100" dist="38100" dir="2700000" algn="tl">
                  <a:srgbClr val="000000">
                    <a:alpha val="43137"/>
                  </a:srgbClr>
                </a:outerShdw>
              </a:effectLst>
              <a:latin typeface="Adobe Gothic Std B" pitchFamily="34" charset="-128"/>
              <a:ea typeface="Adobe Gothic Std B" pitchFamily="34" charset="-128"/>
            </a:endParaRPr>
          </a:p>
        </p:txBody>
      </p:sp>
    </p:spTree>
    <p:extLst>
      <p:ext uri="{BB962C8B-B14F-4D97-AF65-F5344CB8AC3E}">
        <p14:creationId xmlns:p14="http://schemas.microsoft.com/office/powerpoint/2010/main" val="324269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084"/>
          <a:stretch/>
        </p:blipFill>
        <p:spPr bwMode="auto">
          <a:xfrm>
            <a:off x="0" y="-5536"/>
            <a:ext cx="14630400" cy="823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19" r="21586"/>
          <a:stretch/>
        </p:blipFill>
        <p:spPr bwMode="auto">
          <a:xfrm>
            <a:off x="0" y="-11667"/>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sosceles Triangle 1"/>
          <p:cNvSpPr/>
          <p:nvPr/>
        </p:nvSpPr>
        <p:spPr>
          <a:xfrm>
            <a:off x="11430000" y="4800600"/>
            <a:ext cx="685800" cy="381000"/>
          </a:xfrm>
          <a:prstGeom prst="triangle">
            <a:avLst/>
          </a:prstGeom>
          <a:solidFill>
            <a:srgbClr val="7030A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2573000" y="4419600"/>
            <a:ext cx="1866900" cy="3543300"/>
          </a:xfrm>
          <a:custGeom>
            <a:avLst/>
            <a:gdLst>
              <a:gd name="connsiteX0" fmla="*/ 0 w 1866900"/>
              <a:gd name="connsiteY0" fmla="*/ 590550 h 3543300"/>
              <a:gd name="connsiteX1" fmla="*/ 0 w 1866900"/>
              <a:gd name="connsiteY1" fmla="*/ 590550 h 3543300"/>
              <a:gd name="connsiteX2" fmla="*/ 38100 w 1866900"/>
              <a:gd name="connsiteY2" fmla="*/ 419100 h 3543300"/>
              <a:gd name="connsiteX3" fmla="*/ 76200 w 1866900"/>
              <a:gd name="connsiteY3" fmla="*/ 304800 h 3543300"/>
              <a:gd name="connsiteX4" fmla="*/ 190500 w 1866900"/>
              <a:gd name="connsiteY4" fmla="*/ 228600 h 3543300"/>
              <a:gd name="connsiteX5" fmla="*/ 247650 w 1866900"/>
              <a:gd name="connsiteY5" fmla="*/ 190500 h 3543300"/>
              <a:gd name="connsiteX6" fmla="*/ 381000 w 1866900"/>
              <a:gd name="connsiteY6" fmla="*/ 57150 h 3543300"/>
              <a:gd name="connsiteX7" fmla="*/ 495300 w 1866900"/>
              <a:gd name="connsiteY7" fmla="*/ 19050 h 3543300"/>
              <a:gd name="connsiteX8" fmla="*/ 552450 w 1866900"/>
              <a:gd name="connsiteY8" fmla="*/ 0 h 3543300"/>
              <a:gd name="connsiteX9" fmla="*/ 781050 w 1866900"/>
              <a:gd name="connsiteY9" fmla="*/ 38100 h 3543300"/>
              <a:gd name="connsiteX10" fmla="*/ 895350 w 1866900"/>
              <a:gd name="connsiteY10" fmla="*/ 114300 h 3543300"/>
              <a:gd name="connsiteX11" fmla="*/ 952500 w 1866900"/>
              <a:gd name="connsiteY11" fmla="*/ 133350 h 3543300"/>
              <a:gd name="connsiteX12" fmla="*/ 1009650 w 1866900"/>
              <a:gd name="connsiteY12" fmla="*/ 171450 h 3543300"/>
              <a:gd name="connsiteX13" fmla="*/ 1085850 w 1866900"/>
              <a:gd name="connsiteY13" fmla="*/ 209550 h 3543300"/>
              <a:gd name="connsiteX14" fmla="*/ 1143000 w 1866900"/>
              <a:gd name="connsiteY14" fmla="*/ 323850 h 3543300"/>
              <a:gd name="connsiteX15" fmla="*/ 1181100 w 1866900"/>
              <a:gd name="connsiteY15" fmla="*/ 438150 h 3543300"/>
              <a:gd name="connsiteX16" fmla="*/ 1200150 w 1866900"/>
              <a:gd name="connsiteY16" fmla="*/ 495300 h 3543300"/>
              <a:gd name="connsiteX17" fmla="*/ 1257300 w 1866900"/>
              <a:gd name="connsiteY17" fmla="*/ 552450 h 3543300"/>
              <a:gd name="connsiteX18" fmla="*/ 1333500 w 1866900"/>
              <a:gd name="connsiteY18" fmla="*/ 666750 h 3543300"/>
              <a:gd name="connsiteX19" fmla="*/ 1371600 w 1866900"/>
              <a:gd name="connsiteY19" fmla="*/ 781050 h 3543300"/>
              <a:gd name="connsiteX20" fmla="*/ 1390650 w 1866900"/>
              <a:gd name="connsiteY20" fmla="*/ 876300 h 3543300"/>
              <a:gd name="connsiteX21" fmla="*/ 1409700 w 1866900"/>
              <a:gd name="connsiteY21" fmla="*/ 933450 h 3543300"/>
              <a:gd name="connsiteX22" fmla="*/ 1428750 w 1866900"/>
              <a:gd name="connsiteY22" fmla="*/ 1047750 h 3543300"/>
              <a:gd name="connsiteX23" fmla="*/ 1466850 w 1866900"/>
              <a:gd name="connsiteY23" fmla="*/ 1162050 h 3543300"/>
              <a:gd name="connsiteX24" fmla="*/ 1485900 w 1866900"/>
              <a:gd name="connsiteY24" fmla="*/ 1238250 h 3543300"/>
              <a:gd name="connsiteX25" fmla="*/ 1524000 w 1866900"/>
              <a:gd name="connsiteY25" fmla="*/ 1352550 h 3543300"/>
              <a:gd name="connsiteX26" fmla="*/ 1543050 w 1866900"/>
              <a:gd name="connsiteY26" fmla="*/ 1409700 h 3543300"/>
              <a:gd name="connsiteX27" fmla="*/ 1581150 w 1866900"/>
              <a:gd name="connsiteY27" fmla="*/ 1581150 h 3543300"/>
              <a:gd name="connsiteX28" fmla="*/ 1619250 w 1866900"/>
              <a:gd name="connsiteY28" fmla="*/ 1638300 h 3543300"/>
              <a:gd name="connsiteX29" fmla="*/ 1676400 w 1866900"/>
              <a:gd name="connsiteY29" fmla="*/ 1771650 h 3543300"/>
              <a:gd name="connsiteX30" fmla="*/ 1733550 w 1866900"/>
              <a:gd name="connsiteY30" fmla="*/ 1962150 h 3543300"/>
              <a:gd name="connsiteX31" fmla="*/ 1771650 w 1866900"/>
              <a:gd name="connsiteY31" fmla="*/ 2076450 h 3543300"/>
              <a:gd name="connsiteX32" fmla="*/ 1809750 w 1866900"/>
              <a:gd name="connsiteY32" fmla="*/ 2190750 h 3543300"/>
              <a:gd name="connsiteX33" fmla="*/ 1828800 w 1866900"/>
              <a:gd name="connsiteY33" fmla="*/ 2247900 h 3543300"/>
              <a:gd name="connsiteX34" fmla="*/ 1847850 w 1866900"/>
              <a:gd name="connsiteY34" fmla="*/ 2305050 h 3543300"/>
              <a:gd name="connsiteX35" fmla="*/ 1866900 w 1866900"/>
              <a:gd name="connsiteY35" fmla="*/ 2419350 h 3543300"/>
              <a:gd name="connsiteX36" fmla="*/ 1847850 w 1866900"/>
              <a:gd name="connsiteY36" fmla="*/ 2952750 h 3543300"/>
              <a:gd name="connsiteX37" fmla="*/ 1828800 w 1866900"/>
              <a:gd name="connsiteY37" fmla="*/ 3028950 h 3543300"/>
              <a:gd name="connsiteX38" fmla="*/ 1771650 w 1866900"/>
              <a:gd name="connsiteY38" fmla="*/ 3295650 h 3543300"/>
              <a:gd name="connsiteX39" fmla="*/ 1752600 w 1866900"/>
              <a:gd name="connsiteY39" fmla="*/ 3352800 h 3543300"/>
              <a:gd name="connsiteX40" fmla="*/ 1733550 w 1866900"/>
              <a:gd name="connsiteY40" fmla="*/ 3409950 h 3543300"/>
              <a:gd name="connsiteX41" fmla="*/ 1657350 w 1866900"/>
              <a:gd name="connsiteY41" fmla="*/ 3524250 h 3543300"/>
              <a:gd name="connsiteX42" fmla="*/ 1562100 w 1866900"/>
              <a:gd name="connsiteY42" fmla="*/ 3543300 h 3543300"/>
              <a:gd name="connsiteX43" fmla="*/ 1123950 w 1866900"/>
              <a:gd name="connsiteY43" fmla="*/ 3524250 h 3543300"/>
              <a:gd name="connsiteX44" fmla="*/ 1066800 w 1866900"/>
              <a:gd name="connsiteY44" fmla="*/ 3505200 h 3543300"/>
              <a:gd name="connsiteX45" fmla="*/ 971550 w 1866900"/>
              <a:gd name="connsiteY45" fmla="*/ 3409950 h 3543300"/>
              <a:gd name="connsiteX46" fmla="*/ 990600 w 1866900"/>
              <a:gd name="connsiteY46" fmla="*/ 3295650 h 3543300"/>
              <a:gd name="connsiteX47" fmla="*/ 971550 w 1866900"/>
              <a:gd name="connsiteY47" fmla="*/ 3086100 h 3543300"/>
              <a:gd name="connsiteX48" fmla="*/ 933450 w 1866900"/>
              <a:gd name="connsiteY48" fmla="*/ 3028950 h 3543300"/>
              <a:gd name="connsiteX49" fmla="*/ 914400 w 1866900"/>
              <a:gd name="connsiteY49" fmla="*/ 2971800 h 3543300"/>
              <a:gd name="connsiteX50" fmla="*/ 933450 w 1866900"/>
              <a:gd name="connsiteY50" fmla="*/ 2838450 h 3543300"/>
              <a:gd name="connsiteX51" fmla="*/ 933450 w 1866900"/>
              <a:gd name="connsiteY51" fmla="*/ 2647950 h 3543300"/>
              <a:gd name="connsiteX52" fmla="*/ 895350 w 1866900"/>
              <a:gd name="connsiteY52" fmla="*/ 2590800 h 3543300"/>
              <a:gd name="connsiteX53" fmla="*/ 781050 w 1866900"/>
              <a:gd name="connsiteY53" fmla="*/ 2514600 h 3543300"/>
              <a:gd name="connsiteX54" fmla="*/ 742950 w 1866900"/>
              <a:gd name="connsiteY54" fmla="*/ 2400300 h 3543300"/>
              <a:gd name="connsiteX55" fmla="*/ 666750 w 1866900"/>
              <a:gd name="connsiteY55" fmla="*/ 2286000 h 3543300"/>
              <a:gd name="connsiteX56" fmla="*/ 628650 w 1866900"/>
              <a:gd name="connsiteY56" fmla="*/ 2152650 h 3543300"/>
              <a:gd name="connsiteX57" fmla="*/ 552450 w 1866900"/>
              <a:gd name="connsiteY57" fmla="*/ 2038350 h 3543300"/>
              <a:gd name="connsiteX58" fmla="*/ 533400 w 1866900"/>
              <a:gd name="connsiteY58" fmla="*/ 1981200 h 3543300"/>
              <a:gd name="connsiteX59" fmla="*/ 514350 w 1866900"/>
              <a:gd name="connsiteY59" fmla="*/ 1885950 h 3543300"/>
              <a:gd name="connsiteX60" fmla="*/ 476250 w 1866900"/>
              <a:gd name="connsiteY60" fmla="*/ 1828800 h 3543300"/>
              <a:gd name="connsiteX61" fmla="*/ 457200 w 1866900"/>
              <a:gd name="connsiteY61" fmla="*/ 1771650 h 3543300"/>
              <a:gd name="connsiteX62" fmla="*/ 400050 w 1866900"/>
              <a:gd name="connsiteY62" fmla="*/ 1733550 h 3543300"/>
              <a:gd name="connsiteX63" fmla="*/ 381000 w 1866900"/>
              <a:gd name="connsiteY63" fmla="*/ 1543050 h 3543300"/>
              <a:gd name="connsiteX64" fmla="*/ 361950 w 1866900"/>
              <a:gd name="connsiteY64" fmla="*/ 1485900 h 3543300"/>
              <a:gd name="connsiteX65" fmla="*/ 304800 w 1866900"/>
              <a:gd name="connsiteY65" fmla="*/ 1447800 h 3543300"/>
              <a:gd name="connsiteX66" fmla="*/ 228600 w 1866900"/>
              <a:gd name="connsiteY66" fmla="*/ 1276350 h 3543300"/>
              <a:gd name="connsiteX67" fmla="*/ 209550 w 1866900"/>
              <a:gd name="connsiteY67" fmla="*/ 1219200 h 3543300"/>
              <a:gd name="connsiteX68" fmla="*/ 190500 w 1866900"/>
              <a:gd name="connsiteY68" fmla="*/ 1162050 h 3543300"/>
              <a:gd name="connsiteX69" fmla="*/ 171450 w 1866900"/>
              <a:gd name="connsiteY69" fmla="*/ 838200 h 3543300"/>
              <a:gd name="connsiteX70" fmla="*/ 133350 w 1866900"/>
              <a:gd name="connsiteY70" fmla="*/ 781050 h 3543300"/>
              <a:gd name="connsiteX71" fmla="*/ 114300 w 1866900"/>
              <a:gd name="connsiteY71" fmla="*/ 723900 h 3543300"/>
              <a:gd name="connsiteX72" fmla="*/ 76200 w 1866900"/>
              <a:gd name="connsiteY72" fmla="*/ 66675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66900" h="3543300">
                <a:moveTo>
                  <a:pt x="0" y="590550"/>
                </a:moveTo>
                <a:lnTo>
                  <a:pt x="0" y="590550"/>
                </a:lnTo>
                <a:cubicBezTo>
                  <a:pt x="12700" y="533400"/>
                  <a:pt x="23015" y="475667"/>
                  <a:pt x="38100" y="419100"/>
                </a:cubicBezTo>
                <a:cubicBezTo>
                  <a:pt x="48448" y="380295"/>
                  <a:pt x="42784" y="327077"/>
                  <a:pt x="76200" y="304800"/>
                </a:cubicBezTo>
                <a:lnTo>
                  <a:pt x="190500" y="228600"/>
                </a:lnTo>
                <a:lnTo>
                  <a:pt x="247650" y="190500"/>
                </a:lnTo>
                <a:cubicBezTo>
                  <a:pt x="273999" y="111453"/>
                  <a:pt x="266368" y="95361"/>
                  <a:pt x="381000" y="57150"/>
                </a:cubicBezTo>
                <a:lnTo>
                  <a:pt x="495300" y="19050"/>
                </a:lnTo>
                <a:lnTo>
                  <a:pt x="552450" y="0"/>
                </a:lnTo>
                <a:cubicBezTo>
                  <a:pt x="583926" y="3497"/>
                  <a:pt x="725200" y="7072"/>
                  <a:pt x="781050" y="38100"/>
                </a:cubicBezTo>
                <a:cubicBezTo>
                  <a:pt x="821078" y="60338"/>
                  <a:pt x="851909" y="99820"/>
                  <a:pt x="895350" y="114300"/>
                </a:cubicBezTo>
                <a:cubicBezTo>
                  <a:pt x="914400" y="120650"/>
                  <a:pt x="934539" y="124370"/>
                  <a:pt x="952500" y="133350"/>
                </a:cubicBezTo>
                <a:cubicBezTo>
                  <a:pt x="972978" y="143589"/>
                  <a:pt x="989771" y="160091"/>
                  <a:pt x="1009650" y="171450"/>
                </a:cubicBezTo>
                <a:cubicBezTo>
                  <a:pt x="1034306" y="185539"/>
                  <a:pt x="1060450" y="196850"/>
                  <a:pt x="1085850" y="209550"/>
                </a:cubicBezTo>
                <a:cubicBezTo>
                  <a:pt x="1155325" y="417976"/>
                  <a:pt x="1044523" y="102276"/>
                  <a:pt x="1143000" y="323850"/>
                </a:cubicBezTo>
                <a:cubicBezTo>
                  <a:pt x="1159311" y="360550"/>
                  <a:pt x="1168400" y="400050"/>
                  <a:pt x="1181100" y="438150"/>
                </a:cubicBezTo>
                <a:cubicBezTo>
                  <a:pt x="1187450" y="457200"/>
                  <a:pt x="1185951" y="481101"/>
                  <a:pt x="1200150" y="495300"/>
                </a:cubicBezTo>
                <a:lnTo>
                  <a:pt x="1257300" y="552450"/>
                </a:lnTo>
                <a:cubicBezTo>
                  <a:pt x="1320323" y="741519"/>
                  <a:pt x="1214585" y="452703"/>
                  <a:pt x="1333500" y="666750"/>
                </a:cubicBezTo>
                <a:cubicBezTo>
                  <a:pt x="1353004" y="701857"/>
                  <a:pt x="1363724" y="741669"/>
                  <a:pt x="1371600" y="781050"/>
                </a:cubicBezTo>
                <a:cubicBezTo>
                  <a:pt x="1377950" y="812800"/>
                  <a:pt x="1382797" y="844888"/>
                  <a:pt x="1390650" y="876300"/>
                </a:cubicBezTo>
                <a:cubicBezTo>
                  <a:pt x="1395520" y="895781"/>
                  <a:pt x="1405344" y="913848"/>
                  <a:pt x="1409700" y="933450"/>
                </a:cubicBezTo>
                <a:cubicBezTo>
                  <a:pt x="1418079" y="971156"/>
                  <a:pt x="1419382" y="1010278"/>
                  <a:pt x="1428750" y="1047750"/>
                </a:cubicBezTo>
                <a:cubicBezTo>
                  <a:pt x="1438490" y="1086712"/>
                  <a:pt x="1457110" y="1123088"/>
                  <a:pt x="1466850" y="1162050"/>
                </a:cubicBezTo>
                <a:cubicBezTo>
                  <a:pt x="1473200" y="1187450"/>
                  <a:pt x="1478377" y="1213172"/>
                  <a:pt x="1485900" y="1238250"/>
                </a:cubicBezTo>
                <a:cubicBezTo>
                  <a:pt x="1497440" y="1276717"/>
                  <a:pt x="1511300" y="1314450"/>
                  <a:pt x="1524000" y="1352550"/>
                </a:cubicBezTo>
                <a:cubicBezTo>
                  <a:pt x="1530350" y="1371600"/>
                  <a:pt x="1539112" y="1390009"/>
                  <a:pt x="1543050" y="1409700"/>
                </a:cubicBezTo>
                <a:cubicBezTo>
                  <a:pt x="1546440" y="1426652"/>
                  <a:pt x="1571061" y="1557610"/>
                  <a:pt x="1581150" y="1581150"/>
                </a:cubicBezTo>
                <a:cubicBezTo>
                  <a:pt x="1590169" y="1602194"/>
                  <a:pt x="1606550" y="1619250"/>
                  <a:pt x="1619250" y="1638300"/>
                </a:cubicBezTo>
                <a:cubicBezTo>
                  <a:pt x="1669643" y="1839872"/>
                  <a:pt x="1601224" y="1602505"/>
                  <a:pt x="1676400" y="1771650"/>
                </a:cubicBezTo>
                <a:cubicBezTo>
                  <a:pt x="1717848" y="1864907"/>
                  <a:pt x="1707975" y="1876899"/>
                  <a:pt x="1733550" y="1962150"/>
                </a:cubicBezTo>
                <a:cubicBezTo>
                  <a:pt x="1745090" y="2000617"/>
                  <a:pt x="1758950" y="2038350"/>
                  <a:pt x="1771650" y="2076450"/>
                </a:cubicBezTo>
                <a:lnTo>
                  <a:pt x="1809750" y="2190750"/>
                </a:lnTo>
                <a:lnTo>
                  <a:pt x="1828800" y="2247900"/>
                </a:lnTo>
                <a:cubicBezTo>
                  <a:pt x="1835150" y="2266950"/>
                  <a:pt x="1844549" y="2285243"/>
                  <a:pt x="1847850" y="2305050"/>
                </a:cubicBezTo>
                <a:lnTo>
                  <a:pt x="1866900" y="2419350"/>
                </a:lnTo>
                <a:cubicBezTo>
                  <a:pt x="1860550" y="2597150"/>
                  <a:pt x="1858948" y="2775183"/>
                  <a:pt x="1847850" y="2952750"/>
                </a:cubicBezTo>
                <a:cubicBezTo>
                  <a:pt x="1846217" y="2978881"/>
                  <a:pt x="1833104" y="3003125"/>
                  <a:pt x="1828800" y="3028950"/>
                </a:cubicBezTo>
                <a:cubicBezTo>
                  <a:pt x="1788748" y="3269263"/>
                  <a:pt x="1838507" y="3095078"/>
                  <a:pt x="1771650" y="3295650"/>
                </a:cubicBezTo>
                <a:lnTo>
                  <a:pt x="1752600" y="3352800"/>
                </a:lnTo>
                <a:cubicBezTo>
                  <a:pt x="1746250" y="3371850"/>
                  <a:pt x="1744689" y="3393242"/>
                  <a:pt x="1733550" y="3409950"/>
                </a:cubicBezTo>
                <a:cubicBezTo>
                  <a:pt x="1708150" y="3448050"/>
                  <a:pt x="1702251" y="3515270"/>
                  <a:pt x="1657350" y="3524250"/>
                </a:cubicBezTo>
                <a:lnTo>
                  <a:pt x="1562100" y="3543300"/>
                </a:lnTo>
                <a:cubicBezTo>
                  <a:pt x="1416050" y="3536950"/>
                  <a:pt x="1269707" y="3535462"/>
                  <a:pt x="1123950" y="3524250"/>
                </a:cubicBezTo>
                <a:cubicBezTo>
                  <a:pt x="1103929" y="3522710"/>
                  <a:pt x="1082480" y="3517744"/>
                  <a:pt x="1066800" y="3505200"/>
                </a:cubicBezTo>
                <a:cubicBezTo>
                  <a:pt x="749300" y="3251200"/>
                  <a:pt x="1314450" y="3638550"/>
                  <a:pt x="971550" y="3409950"/>
                </a:cubicBezTo>
                <a:cubicBezTo>
                  <a:pt x="913506" y="3235818"/>
                  <a:pt x="977566" y="3478123"/>
                  <a:pt x="990600" y="3295650"/>
                </a:cubicBezTo>
                <a:cubicBezTo>
                  <a:pt x="995597" y="3225690"/>
                  <a:pt x="986246" y="3154681"/>
                  <a:pt x="971550" y="3086100"/>
                </a:cubicBezTo>
                <a:cubicBezTo>
                  <a:pt x="966753" y="3063713"/>
                  <a:pt x="943689" y="3049428"/>
                  <a:pt x="933450" y="3028950"/>
                </a:cubicBezTo>
                <a:cubicBezTo>
                  <a:pt x="924470" y="3010989"/>
                  <a:pt x="920750" y="2990850"/>
                  <a:pt x="914400" y="2971800"/>
                </a:cubicBezTo>
                <a:cubicBezTo>
                  <a:pt x="920750" y="2927350"/>
                  <a:pt x="926622" y="2882829"/>
                  <a:pt x="933450" y="2838450"/>
                </a:cubicBezTo>
                <a:cubicBezTo>
                  <a:pt x="947572" y="2746657"/>
                  <a:pt x="968126" y="2728861"/>
                  <a:pt x="933450" y="2647950"/>
                </a:cubicBezTo>
                <a:cubicBezTo>
                  <a:pt x="924431" y="2626906"/>
                  <a:pt x="912580" y="2605877"/>
                  <a:pt x="895350" y="2590800"/>
                </a:cubicBezTo>
                <a:cubicBezTo>
                  <a:pt x="860889" y="2560647"/>
                  <a:pt x="781050" y="2514600"/>
                  <a:pt x="781050" y="2514600"/>
                </a:cubicBezTo>
                <a:cubicBezTo>
                  <a:pt x="768350" y="2476500"/>
                  <a:pt x="765227" y="2433716"/>
                  <a:pt x="742950" y="2400300"/>
                </a:cubicBezTo>
                <a:lnTo>
                  <a:pt x="666750" y="2286000"/>
                </a:lnTo>
                <a:cubicBezTo>
                  <a:pt x="662266" y="2268064"/>
                  <a:pt x="641072" y="2175010"/>
                  <a:pt x="628650" y="2152650"/>
                </a:cubicBezTo>
                <a:cubicBezTo>
                  <a:pt x="606412" y="2112622"/>
                  <a:pt x="566930" y="2081791"/>
                  <a:pt x="552450" y="2038350"/>
                </a:cubicBezTo>
                <a:cubicBezTo>
                  <a:pt x="546100" y="2019300"/>
                  <a:pt x="538270" y="2000681"/>
                  <a:pt x="533400" y="1981200"/>
                </a:cubicBezTo>
                <a:cubicBezTo>
                  <a:pt x="525547" y="1949788"/>
                  <a:pt x="525719" y="1916267"/>
                  <a:pt x="514350" y="1885950"/>
                </a:cubicBezTo>
                <a:cubicBezTo>
                  <a:pt x="506311" y="1864513"/>
                  <a:pt x="486489" y="1849278"/>
                  <a:pt x="476250" y="1828800"/>
                </a:cubicBezTo>
                <a:cubicBezTo>
                  <a:pt x="467270" y="1810839"/>
                  <a:pt x="469744" y="1787330"/>
                  <a:pt x="457200" y="1771650"/>
                </a:cubicBezTo>
                <a:cubicBezTo>
                  <a:pt x="442897" y="1753772"/>
                  <a:pt x="419100" y="1746250"/>
                  <a:pt x="400050" y="1733550"/>
                </a:cubicBezTo>
                <a:cubicBezTo>
                  <a:pt x="393700" y="1670050"/>
                  <a:pt x="390704" y="1606125"/>
                  <a:pt x="381000" y="1543050"/>
                </a:cubicBezTo>
                <a:cubicBezTo>
                  <a:pt x="377947" y="1523203"/>
                  <a:pt x="374494" y="1501580"/>
                  <a:pt x="361950" y="1485900"/>
                </a:cubicBezTo>
                <a:cubicBezTo>
                  <a:pt x="347647" y="1468022"/>
                  <a:pt x="323850" y="1460500"/>
                  <a:pt x="304800" y="1447800"/>
                </a:cubicBezTo>
                <a:cubicBezTo>
                  <a:pt x="244423" y="1357234"/>
                  <a:pt x="273940" y="1412370"/>
                  <a:pt x="228600" y="1276350"/>
                </a:cubicBezTo>
                <a:lnTo>
                  <a:pt x="209550" y="1219200"/>
                </a:lnTo>
                <a:lnTo>
                  <a:pt x="190500" y="1162050"/>
                </a:lnTo>
                <a:cubicBezTo>
                  <a:pt x="184150" y="1054100"/>
                  <a:pt x="187491" y="945140"/>
                  <a:pt x="171450" y="838200"/>
                </a:cubicBezTo>
                <a:cubicBezTo>
                  <a:pt x="168054" y="815558"/>
                  <a:pt x="143589" y="801528"/>
                  <a:pt x="133350" y="781050"/>
                </a:cubicBezTo>
                <a:cubicBezTo>
                  <a:pt x="124370" y="763089"/>
                  <a:pt x="123280" y="741861"/>
                  <a:pt x="114300" y="723900"/>
                </a:cubicBezTo>
                <a:cubicBezTo>
                  <a:pt x="104061" y="703422"/>
                  <a:pt x="76200" y="666750"/>
                  <a:pt x="76200" y="666750"/>
                </a:cubicBezTo>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   </a:t>
            </a:r>
            <a:r>
              <a:rPr lang="en-US" sz="2800" b="1" dirty="0" smtClean="0"/>
              <a:t>MIDIAN</a:t>
            </a:r>
            <a:endParaRPr lang="en-US" sz="2800" b="1" dirty="0"/>
          </a:p>
        </p:txBody>
      </p:sp>
      <p:sp>
        <p:nvSpPr>
          <p:cNvPr id="7" name="Isosceles Triangle 6"/>
          <p:cNvSpPr/>
          <p:nvPr/>
        </p:nvSpPr>
        <p:spPr>
          <a:xfrm>
            <a:off x="4267200" y="3810000"/>
            <a:ext cx="685800" cy="381000"/>
          </a:xfrm>
          <a:prstGeom prst="triangle">
            <a:avLst/>
          </a:prstGeom>
          <a:solidFill>
            <a:schemeClr val="accent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4419600" y="3962400"/>
            <a:ext cx="685800" cy="381000"/>
          </a:xfrm>
          <a:prstGeom prst="triangle">
            <a:avLst/>
          </a:prstGeom>
          <a:solidFill>
            <a:schemeClr val="accent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4572000" y="4114800"/>
            <a:ext cx="685800" cy="381000"/>
          </a:xfrm>
          <a:prstGeom prst="triangle">
            <a:avLst/>
          </a:prstGeom>
          <a:solidFill>
            <a:schemeClr val="accent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12573000" y="3009901"/>
            <a:ext cx="685800" cy="381000"/>
          </a:xfrm>
          <a:prstGeom prst="triangle">
            <a:avLst/>
          </a:prstGeom>
          <a:solidFill>
            <a:srgbClr val="7030A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372100" y="1752333"/>
            <a:ext cx="7658100" cy="3353067"/>
          </a:xfrm>
          <a:custGeom>
            <a:avLst/>
            <a:gdLst>
              <a:gd name="connsiteX0" fmla="*/ 0 w 7658100"/>
              <a:gd name="connsiteY0" fmla="*/ 2629167 h 3353067"/>
              <a:gd name="connsiteX1" fmla="*/ 209550 w 7658100"/>
              <a:gd name="connsiteY1" fmla="*/ 2552967 h 3353067"/>
              <a:gd name="connsiteX2" fmla="*/ 304800 w 7658100"/>
              <a:gd name="connsiteY2" fmla="*/ 2533917 h 3353067"/>
              <a:gd name="connsiteX3" fmla="*/ 609600 w 7658100"/>
              <a:gd name="connsiteY3" fmla="*/ 2514867 h 3353067"/>
              <a:gd name="connsiteX4" fmla="*/ 1543050 w 7658100"/>
              <a:gd name="connsiteY4" fmla="*/ 2476767 h 3353067"/>
              <a:gd name="connsiteX5" fmla="*/ 2305050 w 7658100"/>
              <a:gd name="connsiteY5" fmla="*/ 2495817 h 3353067"/>
              <a:gd name="connsiteX6" fmla="*/ 2438400 w 7658100"/>
              <a:gd name="connsiteY6" fmla="*/ 2533917 h 3353067"/>
              <a:gd name="connsiteX7" fmla="*/ 2514600 w 7658100"/>
              <a:gd name="connsiteY7" fmla="*/ 2552967 h 3353067"/>
              <a:gd name="connsiteX8" fmla="*/ 2571750 w 7658100"/>
              <a:gd name="connsiteY8" fmla="*/ 2572017 h 3353067"/>
              <a:gd name="connsiteX9" fmla="*/ 2724150 w 7658100"/>
              <a:gd name="connsiteY9" fmla="*/ 2610117 h 3353067"/>
              <a:gd name="connsiteX10" fmla="*/ 3086100 w 7658100"/>
              <a:gd name="connsiteY10" fmla="*/ 2591067 h 3353067"/>
              <a:gd name="connsiteX11" fmla="*/ 3181350 w 7658100"/>
              <a:gd name="connsiteY11" fmla="*/ 2572017 h 3353067"/>
              <a:gd name="connsiteX12" fmla="*/ 3238500 w 7658100"/>
              <a:gd name="connsiteY12" fmla="*/ 2533917 h 3353067"/>
              <a:gd name="connsiteX13" fmla="*/ 3314700 w 7658100"/>
              <a:gd name="connsiteY13" fmla="*/ 2514867 h 3353067"/>
              <a:gd name="connsiteX14" fmla="*/ 3429000 w 7658100"/>
              <a:gd name="connsiteY14" fmla="*/ 2476767 h 3353067"/>
              <a:gd name="connsiteX15" fmla="*/ 3486150 w 7658100"/>
              <a:gd name="connsiteY15" fmla="*/ 2457717 h 3353067"/>
              <a:gd name="connsiteX16" fmla="*/ 3543300 w 7658100"/>
              <a:gd name="connsiteY16" fmla="*/ 2438667 h 3353067"/>
              <a:gd name="connsiteX17" fmla="*/ 3619500 w 7658100"/>
              <a:gd name="connsiteY17" fmla="*/ 2400567 h 3353067"/>
              <a:gd name="connsiteX18" fmla="*/ 3771900 w 7658100"/>
              <a:gd name="connsiteY18" fmla="*/ 2362467 h 3353067"/>
              <a:gd name="connsiteX19" fmla="*/ 3886200 w 7658100"/>
              <a:gd name="connsiteY19" fmla="*/ 2324367 h 3353067"/>
              <a:gd name="connsiteX20" fmla="*/ 3943350 w 7658100"/>
              <a:gd name="connsiteY20" fmla="*/ 2305317 h 3353067"/>
              <a:gd name="connsiteX21" fmla="*/ 4057650 w 7658100"/>
              <a:gd name="connsiteY21" fmla="*/ 2248167 h 3353067"/>
              <a:gd name="connsiteX22" fmla="*/ 4114800 w 7658100"/>
              <a:gd name="connsiteY22" fmla="*/ 2210067 h 3353067"/>
              <a:gd name="connsiteX23" fmla="*/ 4210050 w 7658100"/>
              <a:gd name="connsiteY23" fmla="*/ 2191017 h 3353067"/>
              <a:gd name="connsiteX24" fmla="*/ 4343400 w 7658100"/>
              <a:gd name="connsiteY24" fmla="*/ 2133867 h 3353067"/>
              <a:gd name="connsiteX25" fmla="*/ 4457700 w 7658100"/>
              <a:gd name="connsiteY25" fmla="*/ 2076717 h 3353067"/>
              <a:gd name="connsiteX26" fmla="*/ 4610100 w 7658100"/>
              <a:gd name="connsiteY26" fmla="*/ 2038617 h 3353067"/>
              <a:gd name="connsiteX27" fmla="*/ 5314950 w 7658100"/>
              <a:gd name="connsiteY27" fmla="*/ 2057667 h 3353067"/>
              <a:gd name="connsiteX28" fmla="*/ 5429250 w 7658100"/>
              <a:gd name="connsiteY28" fmla="*/ 2114817 h 3353067"/>
              <a:gd name="connsiteX29" fmla="*/ 5486400 w 7658100"/>
              <a:gd name="connsiteY29" fmla="*/ 2171967 h 3353067"/>
              <a:gd name="connsiteX30" fmla="*/ 5543550 w 7658100"/>
              <a:gd name="connsiteY30" fmla="*/ 2191017 h 3353067"/>
              <a:gd name="connsiteX31" fmla="*/ 5581650 w 7658100"/>
              <a:gd name="connsiteY31" fmla="*/ 2248167 h 3353067"/>
              <a:gd name="connsiteX32" fmla="*/ 5638800 w 7658100"/>
              <a:gd name="connsiteY32" fmla="*/ 2305317 h 3353067"/>
              <a:gd name="connsiteX33" fmla="*/ 5657850 w 7658100"/>
              <a:gd name="connsiteY33" fmla="*/ 2362467 h 3353067"/>
              <a:gd name="connsiteX34" fmla="*/ 5734050 w 7658100"/>
              <a:gd name="connsiteY34" fmla="*/ 2476767 h 3353067"/>
              <a:gd name="connsiteX35" fmla="*/ 5772150 w 7658100"/>
              <a:gd name="connsiteY35" fmla="*/ 2533917 h 3353067"/>
              <a:gd name="connsiteX36" fmla="*/ 5829300 w 7658100"/>
              <a:gd name="connsiteY36" fmla="*/ 2648217 h 3353067"/>
              <a:gd name="connsiteX37" fmla="*/ 5848350 w 7658100"/>
              <a:gd name="connsiteY37" fmla="*/ 2724417 h 3353067"/>
              <a:gd name="connsiteX38" fmla="*/ 5791200 w 7658100"/>
              <a:gd name="connsiteY38" fmla="*/ 2953017 h 3353067"/>
              <a:gd name="connsiteX39" fmla="*/ 5734050 w 7658100"/>
              <a:gd name="connsiteY39" fmla="*/ 2991117 h 3353067"/>
              <a:gd name="connsiteX40" fmla="*/ 5695950 w 7658100"/>
              <a:gd name="connsiteY40" fmla="*/ 3048267 h 3353067"/>
              <a:gd name="connsiteX41" fmla="*/ 5543550 w 7658100"/>
              <a:gd name="connsiteY41" fmla="*/ 3105417 h 3353067"/>
              <a:gd name="connsiteX42" fmla="*/ 5429250 w 7658100"/>
              <a:gd name="connsiteY42" fmla="*/ 3143517 h 3353067"/>
              <a:gd name="connsiteX43" fmla="*/ 5314950 w 7658100"/>
              <a:gd name="connsiteY43" fmla="*/ 3181617 h 3353067"/>
              <a:gd name="connsiteX44" fmla="*/ 5162550 w 7658100"/>
              <a:gd name="connsiteY44" fmla="*/ 3219717 h 3353067"/>
              <a:gd name="connsiteX45" fmla="*/ 4895850 w 7658100"/>
              <a:gd name="connsiteY45" fmla="*/ 3238767 h 3353067"/>
              <a:gd name="connsiteX46" fmla="*/ 4572000 w 7658100"/>
              <a:gd name="connsiteY46" fmla="*/ 3276867 h 3353067"/>
              <a:gd name="connsiteX47" fmla="*/ 4476750 w 7658100"/>
              <a:gd name="connsiteY47" fmla="*/ 3295917 h 3353067"/>
              <a:gd name="connsiteX48" fmla="*/ 4419600 w 7658100"/>
              <a:gd name="connsiteY48" fmla="*/ 3314967 h 3353067"/>
              <a:gd name="connsiteX49" fmla="*/ 4248150 w 7658100"/>
              <a:gd name="connsiteY49" fmla="*/ 3334017 h 3353067"/>
              <a:gd name="connsiteX50" fmla="*/ 4191000 w 7658100"/>
              <a:gd name="connsiteY50" fmla="*/ 3353067 h 3353067"/>
              <a:gd name="connsiteX51" fmla="*/ 3886200 w 7658100"/>
              <a:gd name="connsiteY51" fmla="*/ 3314967 h 3353067"/>
              <a:gd name="connsiteX52" fmla="*/ 3771900 w 7658100"/>
              <a:gd name="connsiteY52" fmla="*/ 3257817 h 3353067"/>
              <a:gd name="connsiteX53" fmla="*/ 3714750 w 7658100"/>
              <a:gd name="connsiteY53" fmla="*/ 3219717 h 3353067"/>
              <a:gd name="connsiteX54" fmla="*/ 3581400 w 7658100"/>
              <a:gd name="connsiteY54" fmla="*/ 3105417 h 3353067"/>
              <a:gd name="connsiteX55" fmla="*/ 3505200 w 7658100"/>
              <a:gd name="connsiteY55" fmla="*/ 2972067 h 3353067"/>
              <a:gd name="connsiteX56" fmla="*/ 3486150 w 7658100"/>
              <a:gd name="connsiteY56" fmla="*/ 2914917 h 3353067"/>
              <a:gd name="connsiteX57" fmla="*/ 3543300 w 7658100"/>
              <a:gd name="connsiteY57" fmla="*/ 2800617 h 3353067"/>
              <a:gd name="connsiteX58" fmla="*/ 3676650 w 7658100"/>
              <a:gd name="connsiteY58" fmla="*/ 2762517 h 3353067"/>
              <a:gd name="connsiteX59" fmla="*/ 3733800 w 7658100"/>
              <a:gd name="connsiteY59" fmla="*/ 2724417 h 3353067"/>
              <a:gd name="connsiteX60" fmla="*/ 3867150 w 7658100"/>
              <a:gd name="connsiteY60" fmla="*/ 2686317 h 3353067"/>
              <a:gd name="connsiteX61" fmla="*/ 3924300 w 7658100"/>
              <a:gd name="connsiteY61" fmla="*/ 2667267 h 3353067"/>
              <a:gd name="connsiteX62" fmla="*/ 4152900 w 7658100"/>
              <a:gd name="connsiteY62" fmla="*/ 2629167 h 3353067"/>
              <a:gd name="connsiteX63" fmla="*/ 4267200 w 7658100"/>
              <a:gd name="connsiteY63" fmla="*/ 2610117 h 3353067"/>
              <a:gd name="connsiteX64" fmla="*/ 4933950 w 7658100"/>
              <a:gd name="connsiteY64" fmla="*/ 2591067 h 3353067"/>
              <a:gd name="connsiteX65" fmla="*/ 5353050 w 7658100"/>
              <a:gd name="connsiteY65" fmla="*/ 2610117 h 3353067"/>
              <a:gd name="connsiteX66" fmla="*/ 6210300 w 7658100"/>
              <a:gd name="connsiteY66" fmla="*/ 2552967 h 3353067"/>
              <a:gd name="connsiteX67" fmla="*/ 6419850 w 7658100"/>
              <a:gd name="connsiteY67" fmla="*/ 2514867 h 3353067"/>
              <a:gd name="connsiteX68" fmla="*/ 6515100 w 7658100"/>
              <a:gd name="connsiteY68" fmla="*/ 2495817 h 3353067"/>
              <a:gd name="connsiteX69" fmla="*/ 6629400 w 7658100"/>
              <a:gd name="connsiteY69" fmla="*/ 2476767 h 3353067"/>
              <a:gd name="connsiteX70" fmla="*/ 6743700 w 7658100"/>
              <a:gd name="connsiteY70" fmla="*/ 2419617 h 3353067"/>
              <a:gd name="connsiteX71" fmla="*/ 6896100 w 7658100"/>
              <a:gd name="connsiteY71" fmla="*/ 2381517 h 3353067"/>
              <a:gd name="connsiteX72" fmla="*/ 6953250 w 7658100"/>
              <a:gd name="connsiteY72" fmla="*/ 2362467 h 3353067"/>
              <a:gd name="connsiteX73" fmla="*/ 7162800 w 7658100"/>
              <a:gd name="connsiteY73" fmla="*/ 2286267 h 3353067"/>
              <a:gd name="connsiteX74" fmla="*/ 7296150 w 7658100"/>
              <a:gd name="connsiteY74" fmla="*/ 2248167 h 3353067"/>
              <a:gd name="connsiteX75" fmla="*/ 7353300 w 7658100"/>
              <a:gd name="connsiteY75" fmla="*/ 2210067 h 3353067"/>
              <a:gd name="connsiteX76" fmla="*/ 7429500 w 7658100"/>
              <a:gd name="connsiteY76" fmla="*/ 2171967 h 3353067"/>
              <a:gd name="connsiteX77" fmla="*/ 7543800 w 7658100"/>
              <a:gd name="connsiteY77" fmla="*/ 2114817 h 3353067"/>
              <a:gd name="connsiteX78" fmla="*/ 7639050 w 7658100"/>
              <a:gd name="connsiteY78" fmla="*/ 1943367 h 3353067"/>
              <a:gd name="connsiteX79" fmla="*/ 7658100 w 7658100"/>
              <a:gd name="connsiteY79" fmla="*/ 1886217 h 3353067"/>
              <a:gd name="connsiteX80" fmla="*/ 7639050 w 7658100"/>
              <a:gd name="connsiteY80" fmla="*/ 1695717 h 3353067"/>
              <a:gd name="connsiteX81" fmla="*/ 7620000 w 7658100"/>
              <a:gd name="connsiteY81" fmla="*/ 1638567 h 3353067"/>
              <a:gd name="connsiteX82" fmla="*/ 7486650 w 7658100"/>
              <a:gd name="connsiteY82" fmla="*/ 1467117 h 3353067"/>
              <a:gd name="connsiteX83" fmla="*/ 7429500 w 7658100"/>
              <a:gd name="connsiteY83" fmla="*/ 1352817 h 3353067"/>
              <a:gd name="connsiteX84" fmla="*/ 7410450 w 7658100"/>
              <a:gd name="connsiteY84" fmla="*/ 1295667 h 3353067"/>
              <a:gd name="connsiteX85" fmla="*/ 7353300 w 7658100"/>
              <a:gd name="connsiteY85" fmla="*/ 1238517 h 3353067"/>
              <a:gd name="connsiteX86" fmla="*/ 7315200 w 7658100"/>
              <a:gd name="connsiteY86" fmla="*/ 1162317 h 3353067"/>
              <a:gd name="connsiteX87" fmla="*/ 7296150 w 7658100"/>
              <a:gd name="connsiteY87" fmla="*/ 1105167 h 3353067"/>
              <a:gd name="connsiteX88" fmla="*/ 7239000 w 7658100"/>
              <a:gd name="connsiteY88" fmla="*/ 1048017 h 3353067"/>
              <a:gd name="connsiteX89" fmla="*/ 7143750 w 7658100"/>
              <a:gd name="connsiteY89" fmla="*/ 971817 h 3353067"/>
              <a:gd name="connsiteX90" fmla="*/ 7048500 w 7658100"/>
              <a:gd name="connsiteY90" fmla="*/ 876567 h 3353067"/>
              <a:gd name="connsiteX91" fmla="*/ 7010400 w 7658100"/>
              <a:gd name="connsiteY91" fmla="*/ 819417 h 3353067"/>
              <a:gd name="connsiteX92" fmla="*/ 6896100 w 7658100"/>
              <a:gd name="connsiteY92" fmla="*/ 743217 h 3353067"/>
              <a:gd name="connsiteX93" fmla="*/ 6800850 w 7658100"/>
              <a:gd name="connsiteY93" fmla="*/ 667017 h 3353067"/>
              <a:gd name="connsiteX94" fmla="*/ 6762750 w 7658100"/>
              <a:gd name="connsiteY94" fmla="*/ 609867 h 3353067"/>
              <a:gd name="connsiteX95" fmla="*/ 6648450 w 7658100"/>
              <a:gd name="connsiteY95" fmla="*/ 533667 h 3353067"/>
              <a:gd name="connsiteX96" fmla="*/ 6457950 w 7658100"/>
              <a:gd name="connsiteY96" fmla="*/ 400317 h 3353067"/>
              <a:gd name="connsiteX97" fmla="*/ 6400800 w 7658100"/>
              <a:gd name="connsiteY97" fmla="*/ 381267 h 3353067"/>
              <a:gd name="connsiteX98" fmla="*/ 6267450 w 7658100"/>
              <a:gd name="connsiteY98" fmla="*/ 286017 h 3353067"/>
              <a:gd name="connsiteX99" fmla="*/ 6191250 w 7658100"/>
              <a:gd name="connsiteY99" fmla="*/ 266967 h 3353067"/>
              <a:gd name="connsiteX100" fmla="*/ 6076950 w 7658100"/>
              <a:gd name="connsiteY100" fmla="*/ 209817 h 3353067"/>
              <a:gd name="connsiteX101" fmla="*/ 6019800 w 7658100"/>
              <a:gd name="connsiteY101" fmla="*/ 171717 h 3353067"/>
              <a:gd name="connsiteX102" fmla="*/ 5886450 w 7658100"/>
              <a:gd name="connsiteY102" fmla="*/ 133617 h 3353067"/>
              <a:gd name="connsiteX103" fmla="*/ 5772150 w 7658100"/>
              <a:gd name="connsiteY103" fmla="*/ 95517 h 3353067"/>
              <a:gd name="connsiteX104" fmla="*/ 5657850 w 7658100"/>
              <a:gd name="connsiteY104" fmla="*/ 57417 h 3353067"/>
              <a:gd name="connsiteX105" fmla="*/ 5600700 w 7658100"/>
              <a:gd name="connsiteY105" fmla="*/ 38367 h 3353067"/>
              <a:gd name="connsiteX106" fmla="*/ 5391150 w 7658100"/>
              <a:gd name="connsiteY106" fmla="*/ 19317 h 3353067"/>
              <a:gd name="connsiteX107" fmla="*/ 5295900 w 7658100"/>
              <a:gd name="connsiteY107" fmla="*/ 267 h 33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658100" h="3353067">
                <a:moveTo>
                  <a:pt x="0" y="2629167"/>
                </a:moveTo>
                <a:cubicBezTo>
                  <a:pt x="49242" y="2609470"/>
                  <a:pt x="160636" y="2562750"/>
                  <a:pt x="209550" y="2552967"/>
                </a:cubicBezTo>
                <a:cubicBezTo>
                  <a:pt x="241300" y="2546617"/>
                  <a:pt x="272567" y="2536987"/>
                  <a:pt x="304800" y="2533917"/>
                </a:cubicBezTo>
                <a:cubicBezTo>
                  <a:pt x="406140" y="2524266"/>
                  <a:pt x="508000" y="2521217"/>
                  <a:pt x="609600" y="2514867"/>
                </a:cubicBezTo>
                <a:cubicBezTo>
                  <a:pt x="976381" y="2453737"/>
                  <a:pt x="804973" y="2476767"/>
                  <a:pt x="1543050" y="2476767"/>
                </a:cubicBezTo>
                <a:cubicBezTo>
                  <a:pt x="1797129" y="2476767"/>
                  <a:pt x="2051050" y="2489467"/>
                  <a:pt x="2305050" y="2495817"/>
                </a:cubicBezTo>
                <a:lnTo>
                  <a:pt x="2438400" y="2533917"/>
                </a:lnTo>
                <a:cubicBezTo>
                  <a:pt x="2463659" y="2540806"/>
                  <a:pt x="2489426" y="2545774"/>
                  <a:pt x="2514600" y="2552967"/>
                </a:cubicBezTo>
                <a:cubicBezTo>
                  <a:pt x="2533908" y="2558484"/>
                  <a:pt x="2552269" y="2567147"/>
                  <a:pt x="2571750" y="2572017"/>
                </a:cubicBezTo>
                <a:lnTo>
                  <a:pt x="2724150" y="2610117"/>
                </a:lnTo>
                <a:cubicBezTo>
                  <a:pt x="2844800" y="2603767"/>
                  <a:pt x="2965700" y="2601100"/>
                  <a:pt x="3086100" y="2591067"/>
                </a:cubicBezTo>
                <a:cubicBezTo>
                  <a:pt x="3118367" y="2588378"/>
                  <a:pt x="3151033" y="2583386"/>
                  <a:pt x="3181350" y="2572017"/>
                </a:cubicBezTo>
                <a:cubicBezTo>
                  <a:pt x="3202787" y="2563978"/>
                  <a:pt x="3217456" y="2542936"/>
                  <a:pt x="3238500" y="2533917"/>
                </a:cubicBezTo>
                <a:cubicBezTo>
                  <a:pt x="3262565" y="2523604"/>
                  <a:pt x="3289622" y="2522390"/>
                  <a:pt x="3314700" y="2514867"/>
                </a:cubicBezTo>
                <a:cubicBezTo>
                  <a:pt x="3353167" y="2503327"/>
                  <a:pt x="3390900" y="2489467"/>
                  <a:pt x="3429000" y="2476767"/>
                </a:cubicBezTo>
                <a:lnTo>
                  <a:pt x="3486150" y="2457717"/>
                </a:lnTo>
                <a:cubicBezTo>
                  <a:pt x="3505200" y="2451367"/>
                  <a:pt x="3525339" y="2447647"/>
                  <a:pt x="3543300" y="2438667"/>
                </a:cubicBezTo>
                <a:cubicBezTo>
                  <a:pt x="3568700" y="2425967"/>
                  <a:pt x="3592559" y="2409547"/>
                  <a:pt x="3619500" y="2400567"/>
                </a:cubicBezTo>
                <a:cubicBezTo>
                  <a:pt x="3669176" y="2384008"/>
                  <a:pt x="3722224" y="2379026"/>
                  <a:pt x="3771900" y="2362467"/>
                </a:cubicBezTo>
                <a:lnTo>
                  <a:pt x="3886200" y="2324367"/>
                </a:lnTo>
                <a:cubicBezTo>
                  <a:pt x="3905250" y="2318017"/>
                  <a:pt x="3926642" y="2316456"/>
                  <a:pt x="3943350" y="2305317"/>
                </a:cubicBezTo>
                <a:cubicBezTo>
                  <a:pt x="4107134" y="2196128"/>
                  <a:pt x="3899909" y="2327037"/>
                  <a:pt x="4057650" y="2248167"/>
                </a:cubicBezTo>
                <a:cubicBezTo>
                  <a:pt x="4078128" y="2237928"/>
                  <a:pt x="4093363" y="2218106"/>
                  <a:pt x="4114800" y="2210067"/>
                </a:cubicBezTo>
                <a:cubicBezTo>
                  <a:pt x="4145117" y="2198698"/>
                  <a:pt x="4178300" y="2197367"/>
                  <a:pt x="4210050" y="2191017"/>
                </a:cubicBezTo>
                <a:cubicBezTo>
                  <a:pt x="4353528" y="2095365"/>
                  <a:pt x="4171180" y="2207676"/>
                  <a:pt x="4343400" y="2133867"/>
                </a:cubicBezTo>
                <a:cubicBezTo>
                  <a:pt x="4495125" y="2068842"/>
                  <a:pt x="4310536" y="2116853"/>
                  <a:pt x="4457700" y="2076717"/>
                </a:cubicBezTo>
                <a:cubicBezTo>
                  <a:pt x="4508218" y="2062939"/>
                  <a:pt x="4610100" y="2038617"/>
                  <a:pt x="4610100" y="2038617"/>
                </a:cubicBezTo>
                <a:cubicBezTo>
                  <a:pt x="4845050" y="2044967"/>
                  <a:pt x="5080207" y="2045930"/>
                  <a:pt x="5314950" y="2057667"/>
                </a:cubicBezTo>
                <a:cubicBezTo>
                  <a:pt x="5351510" y="2059495"/>
                  <a:pt x="5403633" y="2093469"/>
                  <a:pt x="5429250" y="2114817"/>
                </a:cubicBezTo>
                <a:cubicBezTo>
                  <a:pt x="5449946" y="2132064"/>
                  <a:pt x="5463984" y="2157023"/>
                  <a:pt x="5486400" y="2171967"/>
                </a:cubicBezTo>
                <a:cubicBezTo>
                  <a:pt x="5503108" y="2183106"/>
                  <a:pt x="5524500" y="2184667"/>
                  <a:pt x="5543550" y="2191017"/>
                </a:cubicBezTo>
                <a:cubicBezTo>
                  <a:pt x="5556250" y="2210067"/>
                  <a:pt x="5566993" y="2230578"/>
                  <a:pt x="5581650" y="2248167"/>
                </a:cubicBezTo>
                <a:cubicBezTo>
                  <a:pt x="5598897" y="2268863"/>
                  <a:pt x="5623856" y="2282901"/>
                  <a:pt x="5638800" y="2305317"/>
                </a:cubicBezTo>
                <a:cubicBezTo>
                  <a:pt x="5649939" y="2322025"/>
                  <a:pt x="5648098" y="2344914"/>
                  <a:pt x="5657850" y="2362467"/>
                </a:cubicBezTo>
                <a:cubicBezTo>
                  <a:pt x="5680088" y="2402495"/>
                  <a:pt x="5708650" y="2438667"/>
                  <a:pt x="5734050" y="2476767"/>
                </a:cubicBezTo>
                <a:cubicBezTo>
                  <a:pt x="5746750" y="2495817"/>
                  <a:pt x="5764910" y="2512197"/>
                  <a:pt x="5772150" y="2533917"/>
                </a:cubicBezTo>
                <a:cubicBezTo>
                  <a:pt x="5798440" y="2612787"/>
                  <a:pt x="5780061" y="2574359"/>
                  <a:pt x="5829300" y="2648217"/>
                </a:cubicBezTo>
                <a:cubicBezTo>
                  <a:pt x="5835650" y="2673617"/>
                  <a:pt x="5848350" y="2698235"/>
                  <a:pt x="5848350" y="2724417"/>
                </a:cubicBezTo>
                <a:cubicBezTo>
                  <a:pt x="5848350" y="2789940"/>
                  <a:pt x="5839674" y="2894848"/>
                  <a:pt x="5791200" y="2953017"/>
                </a:cubicBezTo>
                <a:cubicBezTo>
                  <a:pt x="5776543" y="2970606"/>
                  <a:pt x="5753100" y="2978417"/>
                  <a:pt x="5734050" y="2991117"/>
                </a:cubicBezTo>
                <a:cubicBezTo>
                  <a:pt x="5721350" y="3010167"/>
                  <a:pt x="5713539" y="3033610"/>
                  <a:pt x="5695950" y="3048267"/>
                </a:cubicBezTo>
                <a:cubicBezTo>
                  <a:pt x="5648043" y="3088189"/>
                  <a:pt x="5599625" y="3088595"/>
                  <a:pt x="5543550" y="3105417"/>
                </a:cubicBezTo>
                <a:cubicBezTo>
                  <a:pt x="5505083" y="3116957"/>
                  <a:pt x="5467350" y="3130817"/>
                  <a:pt x="5429250" y="3143517"/>
                </a:cubicBezTo>
                <a:lnTo>
                  <a:pt x="5314950" y="3181617"/>
                </a:lnTo>
                <a:cubicBezTo>
                  <a:pt x="5256693" y="3201036"/>
                  <a:pt x="5229746" y="3212644"/>
                  <a:pt x="5162550" y="3219717"/>
                </a:cubicBezTo>
                <a:cubicBezTo>
                  <a:pt x="5073913" y="3229047"/>
                  <a:pt x="4984750" y="3232417"/>
                  <a:pt x="4895850" y="3238767"/>
                </a:cubicBezTo>
                <a:cubicBezTo>
                  <a:pt x="4600615" y="3287973"/>
                  <a:pt x="5022940" y="3220500"/>
                  <a:pt x="4572000" y="3276867"/>
                </a:cubicBezTo>
                <a:cubicBezTo>
                  <a:pt x="4539871" y="3280883"/>
                  <a:pt x="4508162" y="3288064"/>
                  <a:pt x="4476750" y="3295917"/>
                </a:cubicBezTo>
                <a:cubicBezTo>
                  <a:pt x="4457269" y="3300787"/>
                  <a:pt x="4439407" y="3311666"/>
                  <a:pt x="4419600" y="3314967"/>
                </a:cubicBezTo>
                <a:cubicBezTo>
                  <a:pt x="4362881" y="3324420"/>
                  <a:pt x="4305300" y="3327667"/>
                  <a:pt x="4248150" y="3334017"/>
                </a:cubicBezTo>
                <a:cubicBezTo>
                  <a:pt x="4229100" y="3340367"/>
                  <a:pt x="4211080" y="3353067"/>
                  <a:pt x="4191000" y="3353067"/>
                </a:cubicBezTo>
                <a:cubicBezTo>
                  <a:pt x="4021206" y="3353067"/>
                  <a:pt x="4007512" y="3345295"/>
                  <a:pt x="3886200" y="3314967"/>
                </a:cubicBezTo>
                <a:cubicBezTo>
                  <a:pt x="3722416" y="3205778"/>
                  <a:pt x="3929641" y="3336687"/>
                  <a:pt x="3771900" y="3257817"/>
                </a:cubicBezTo>
                <a:cubicBezTo>
                  <a:pt x="3751422" y="3247578"/>
                  <a:pt x="3733381" y="3233025"/>
                  <a:pt x="3714750" y="3219717"/>
                </a:cubicBezTo>
                <a:cubicBezTo>
                  <a:pt x="3662813" y="3182619"/>
                  <a:pt x="3622125" y="3154287"/>
                  <a:pt x="3581400" y="3105417"/>
                </a:cubicBezTo>
                <a:cubicBezTo>
                  <a:pt x="3553265" y="3071655"/>
                  <a:pt x="3521640" y="3010428"/>
                  <a:pt x="3505200" y="2972067"/>
                </a:cubicBezTo>
                <a:cubicBezTo>
                  <a:pt x="3497290" y="2953610"/>
                  <a:pt x="3492500" y="2933967"/>
                  <a:pt x="3486150" y="2914917"/>
                </a:cubicBezTo>
                <a:cubicBezTo>
                  <a:pt x="3498699" y="2877269"/>
                  <a:pt x="3509728" y="2827474"/>
                  <a:pt x="3543300" y="2800617"/>
                </a:cubicBezTo>
                <a:cubicBezTo>
                  <a:pt x="3555722" y="2790679"/>
                  <a:pt x="3671672" y="2763762"/>
                  <a:pt x="3676650" y="2762517"/>
                </a:cubicBezTo>
                <a:cubicBezTo>
                  <a:pt x="3695700" y="2749817"/>
                  <a:pt x="3713322" y="2734656"/>
                  <a:pt x="3733800" y="2724417"/>
                </a:cubicBezTo>
                <a:cubicBezTo>
                  <a:pt x="3764250" y="2709192"/>
                  <a:pt x="3838666" y="2694455"/>
                  <a:pt x="3867150" y="2686317"/>
                </a:cubicBezTo>
                <a:cubicBezTo>
                  <a:pt x="3886458" y="2680800"/>
                  <a:pt x="3904819" y="2672137"/>
                  <a:pt x="3924300" y="2667267"/>
                </a:cubicBezTo>
                <a:cubicBezTo>
                  <a:pt x="4004785" y="2647146"/>
                  <a:pt x="4069029" y="2642070"/>
                  <a:pt x="4152900" y="2629167"/>
                </a:cubicBezTo>
                <a:cubicBezTo>
                  <a:pt x="4191076" y="2623294"/>
                  <a:pt x="4228620" y="2611999"/>
                  <a:pt x="4267200" y="2610117"/>
                </a:cubicBezTo>
                <a:cubicBezTo>
                  <a:pt x="4489277" y="2599284"/>
                  <a:pt x="4711700" y="2597417"/>
                  <a:pt x="4933950" y="2591067"/>
                </a:cubicBezTo>
                <a:cubicBezTo>
                  <a:pt x="5073650" y="2597417"/>
                  <a:pt x="5213226" y="2612487"/>
                  <a:pt x="5353050" y="2610117"/>
                </a:cubicBezTo>
                <a:cubicBezTo>
                  <a:pt x="5849419" y="2601704"/>
                  <a:pt x="5880908" y="2594141"/>
                  <a:pt x="6210300" y="2552967"/>
                </a:cubicBezTo>
                <a:cubicBezTo>
                  <a:pt x="6326881" y="2514107"/>
                  <a:pt x="6219829" y="2545639"/>
                  <a:pt x="6419850" y="2514867"/>
                </a:cubicBezTo>
                <a:cubicBezTo>
                  <a:pt x="6451852" y="2509944"/>
                  <a:pt x="6483243" y="2501609"/>
                  <a:pt x="6515100" y="2495817"/>
                </a:cubicBezTo>
                <a:cubicBezTo>
                  <a:pt x="6553103" y="2488907"/>
                  <a:pt x="6591694" y="2485146"/>
                  <a:pt x="6629400" y="2476767"/>
                </a:cubicBezTo>
                <a:cubicBezTo>
                  <a:pt x="6785110" y="2442165"/>
                  <a:pt x="6582231" y="2478333"/>
                  <a:pt x="6743700" y="2419617"/>
                </a:cubicBezTo>
                <a:cubicBezTo>
                  <a:pt x="6792911" y="2401722"/>
                  <a:pt x="6846424" y="2398076"/>
                  <a:pt x="6896100" y="2381517"/>
                </a:cubicBezTo>
                <a:cubicBezTo>
                  <a:pt x="6915150" y="2375167"/>
                  <a:pt x="6934448" y="2369518"/>
                  <a:pt x="6953250" y="2362467"/>
                </a:cubicBezTo>
                <a:cubicBezTo>
                  <a:pt x="7028999" y="2334061"/>
                  <a:pt x="7082755" y="2306278"/>
                  <a:pt x="7162800" y="2286267"/>
                </a:cubicBezTo>
                <a:cubicBezTo>
                  <a:pt x="7187215" y="2280163"/>
                  <a:pt x="7268821" y="2261832"/>
                  <a:pt x="7296150" y="2248167"/>
                </a:cubicBezTo>
                <a:cubicBezTo>
                  <a:pt x="7316628" y="2237928"/>
                  <a:pt x="7333421" y="2221426"/>
                  <a:pt x="7353300" y="2210067"/>
                </a:cubicBezTo>
                <a:cubicBezTo>
                  <a:pt x="7377956" y="2195978"/>
                  <a:pt x="7404844" y="2186056"/>
                  <a:pt x="7429500" y="2171967"/>
                </a:cubicBezTo>
                <a:cubicBezTo>
                  <a:pt x="7532901" y="2112881"/>
                  <a:pt x="7439019" y="2149744"/>
                  <a:pt x="7543800" y="2114817"/>
                </a:cubicBezTo>
                <a:cubicBezTo>
                  <a:pt x="7629348" y="2029269"/>
                  <a:pt x="7592431" y="2083225"/>
                  <a:pt x="7639050" y="1943367"/>
                </a:cubicBezTo>
                <a:lnTo>
                  <a:pt x="7658100" y="1886217"/>
                </a:lnTo>
                <a:cubicBezTo>
                  <a:pt x="7651750" y="1822717"/>
                  <a:pt x="7648754" y="1758792"/>
                  <a:pt x="7639050" y="1695717"/>
                </a:cubicBezTo>
                <a:cubicBezTo>
                  <a:pt x="7635997" y="1675870"/>
                  <a:pt x="7629752" y="1656120"/>
                  <a:pt x="7620000" y="1638567"/>
                </a:cubicBezTo>
                <a:cubicBezTo>
                  <a:pt x="7563035" y="1536030"/>
                  <a:pt x="7556070" y="1536537"/>
                  <a:pt x="7486650" y="1467117"/>
                </a:cubicBezTo>
                <a:cubicBezTo>
                  <a:pt x="7438767" y="1323469"/>
                  <a:pt x="7503358" y="1500533"/>
                  <a:pt x="7429500" y="1352817"/>
                </a:cubicBezTo>
                <a:cubicBezTo>
                  <a:pt x="7420520" y="1334856"/>
                  <a:pt x="7421589" y="1312375"/>
                  <a:pt x="7410450" y="1295667"/>
                </a:cubicBezTo>
                <a:cubicBezTo>
                  <a:pt x="7395506" y="1273251"/>
                  <a:pt x="7368959" y="1260440"/>
                  <a:pt x="7353300" y="1238517"/>
                </a:cubicBezTo>
                <a:cubicBezTo>
                  <a:pt x="7336794" y="1215409"/>
                  <a:pt x="7326387" y="1188419"/>
                  <a:pt x="7315200" y="1162317"/>
                </a:cubicBezTo>
                <a:cubicBezTo>
                  <a:pt x="7307290" y="1143860"/>
                  <a:pt x="7307289" y="1121875"/>
                  <a:pt x="7296150" y="1105167"/>
                </a:cubicBezTo>
                <a:cubicBezTo>
                  <a:pt x="7281206" y="1082751"/>
                  <a:pt x="7256247" y="1068713"/>
                  <a:pt x="7239000" y="1048017"/>
                </a:cubicBezTo>
                <a:cubicBezTo>
                  <a:pt x="7172717" y="968478"/>
                  <a:pt x="7237569" y="1003090"/>
                  <a:pt x="7143750" y="971817"/>
                </a:cubicBezTo>
                <a:cubicBezTo>
                  <a:pt x="7042150" y="819417"/>
                  <a:pt x="7175500" y="1003567"/>
                  <a:pt x="7048500" y="876567"/>
                </a:cubicBezTo>
                <a:cubicBezTo>
                  <a:pt x="7032311" y="860378"/>
                  <a:pt x="7027630" y="834494"/>
                  <a:pt x="7010400" y="819417"/>
                </a:cubicBezTo>
                <a:cubicBezTo>
                  <a:pt x="6975939" y="789264"/>
                  <a:pt x="6896100" y="743217"/>
                  <a:pt x="6896100" y="743217"/>
                </a:cubicBezTo>
                <a:cubicBezTo>
                  <a:pt x="6786911" y="579433"/>
                  <a:pt x="6932301" y="772177"/>
                  <a:pt x="6800850" y="667017"/>
                </a:cubicBezTo>
                <a:cubicBezTo>
                  <a:pt x="6782972" y="652714"/>
                  <a:pt x="6779980" y="624944"/>
                  <a:pt x="6762750" y="609867"/>
                </a:cubicBezTo>
                <a:cubicBezTo>
                  <a:pt x="6728289" y="579714"/>
                  <a:pt x="6685082" y="561141"/>
                  <a:pt x="6648450" y="533667"/>
                </a:cubicBezTo>
                <a:cubicBezTo>
                  <a:pt x="6613674" y="507585"/>
                  <a:pt x="6486094" y="409698"/>
                  <a:pt x="6457950" y="400317"/>
                </a:cubicBezTo>
                <a:lnTo>
                  <a:pt x="6400800" y="381267"/>
                </a:lnTo>
                <a:cubicBezTo>
                  <a:pt x="6392126" y="374762"/>
                  <a:pt x="6289116" y="295302"/>
                  <a:pt x="6267450" y="286017"/>
                </a:cubicBezTo>
                <a:cubicBezTo>
                  <a:pt x="6243385" y="275704"/>
                  <a:pt x="6216650" y="273317"/>
                  <a:pt x="6191250" y="266967"/>
                </a:cubicBezTo>
                <a:cubicBezTo>
                  <a:pt x="6027466" y="157778"/>
                  <a:pt x="6234691" y="288687"/>
                  <a:pt x="6076950" y="209817"/>
                </a:cubicBezTo>
                <a:cubicBezTo>
                  <a:pt x="6056472" y="199578"/>
                  <a:pt x="6040278" y="181956"/>
                  <a:pt x="6019800" y="171717"/>
                </a:cubicBezTo>
                <a:cubicBezTo>
                  <a:pt x="5987789" y="155712"/>
                  <a:pt x="5916968" y="142772"/>
                  <a:pt x="5886450" y="133617"/>
                </a:cubicBezTo>
                <a:cubicBezTo>
                  <a:pt x="5847983" y="122077"/>
                  <a:pt x="5810250" y="108217"/>
                  <a:pt x="5772150" y="95517"/>
                </a:cubicBezTo>
                <a:lnTo>
                  <a:pt x="5657850" y="57417"/>
                </a:lnTo>
                <a:cubicBezTo>
                  <a:pt x="5638800" y="51067"/>
                  <a:pt x="5620698" y="40185"/>
                  <a:pt x="5600700" y="38367"/>
                </a:cubicBezTo>
                <a:lnTo>
                  <a:pt x="5391150" y="19317"/>
                </a:lnTo>
                <a:cubicBezTo>
                  <a:pt x="5321952" y="-3749"/>
                  <a:pt x="5354080" y="267"/>
                  <a:pt x="5295900" y="267"/>
                </a:cubicBezTo>
              </a:path>
            </a:pathLst>
          </a:custGeom>
          <a:noFill/>
          <a:ln w="730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101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75" t="-1" r="28089" b="43113"/>
          <a:stretch/>
        </p:blipFill>
        <p:spPr bwMode="auto">
          <a:xfrm>
            <a:off x="-1" y="-22118"/>
            <a:ext cx="14697941" cy="818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19" r="21586"/>
          <a:stretch/>
        </p:blipFill>
        <p:spPr bwMode="auto">
          <a:xfrm>
            <a:off x="0" y="0"/>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038600" y="163532"/>
            <a:ext cx="10363200" cy="3570208"/>
          </a:xfrm>
          <a:prstGeom prst="rect">
            <a:avLst/>
          </a:prstGeom>
          <a:solidFill>
            <a:schemeClr val="bg2">
              <a:lumMod val="50000"/>
              <a:alpha val="37000"/>
            </a:schemeClr>
          </a:solidFill>
        </p:spPr>
        <p:txBody>
          <a:bodyPr wrap="square">
            <a:spAutoFit/>
          </a:bodyPr>
          <a:lstStyle/>
          <a:p>
            <a:r>
              <a:rPr lang="en-US" sz="6600" b="1" dirty="0">
                <a:solidFill>
                  <a:schemeClr val="bg1"/>
                </a:solidFill>
                <a:effectLst>
                  <a:outerShdw blurRad="38100" dist="38100" dir="2700000" algn="tl">
                    <a:srgbClr val="000000">
                      <a:alpha val="43137"/>
                    </a:srgbClr>
                  </a:outerShdw>
                </a:effectLst>
              </a:rPr>
              <a:t>Wake up its Me!</a:t>
            </a:r>
          </a:p>
          <a:p>
            <a:r>
              <a:rPr lang="en-US" sz="4000" dirty="0">
                <a:solidFill>
                  <a:schemeClr val="bg1"/>
                </a:solidFill>
              </a:rPr>
              <a:t>Today’s Sermon takes place during the period of the Judges during 12</a:t>
            </a:r>
            <a:r>
              <a:rPr lang="en-US" sz="4000" baseline="30000" dirty="0">
                <a:solidFill>
                  <a:schemeClr val="bg1"/>
                </a:solidFill>
              </a:rPr>
              <a:t>th</a:t>
            </a:r>
            <a:r>
              <a:rPr lang="en-US" sz="4000" dirty="0">
                <a:solidFill>
                  <a:schemeClr val="bg1"/>
                </a:solidFill>
              </a:rPr>
              <a:t> Century BC.  The main character is Gideon, who lives in Oprah (Modern day </a:t>
            </a:r>
            <a:r>
              <a:rPr lang="en-US" sz="4000" dirty="0" err="1">
                <a:solidFill>
                  <a:schemeClr val="bg1"/>
                </a:solidFill>
              </a:rPr>
              <a:t>Taybeh</a:t>
            </a:r>
            <a:r>
              <a:rPr lang="en-US" sz="4000" dirty="0">
                <a:solidFill>
                  <a:schemeClr val="bg1"/>
                </a:solidFill>
              </a:rPr>
              <a:t>, Palestine</a:t>
            </a:r>
            <a:r>
              <a:rPr lang="en-US" sz="4000" dirty="0" smtClean="0">
                <a:solidFill>
                  <a:schemeClr val="bg1"/>
                </a:solidFill>
              </a:rPr>
              <a:t>)</a:t>
            </a:r>
            <a:endParaRPr lang="en-US" sz="4000" dirty="0">
              <a:solidFill>
                <a:schemeClr val="bg1"/>
              </a:solidFill>
            </a:endParaRPr>
          </a:p>
        </p:txBody>
      </p:sp>
      <p:sp>
        <p:nvSpPr>
          <p:cNvPr id="7" name="5-Point Star 6"/>
          <p:cNvSpPr/>
          <p:nvPr/>
        </p:nvSpPr>
        <p:spPr>
          <a:xfrm>
            <a:off x="5334000" y="7543800"/>
            <a:ext cx="762000" cy="47047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432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19" r="21586"/>
          <a:stretch/>
        </p:blipFill>
        <p:spPr bwMode="auto">
          <a:xfrm>
            <a:off x="0" y="0"/>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57600" y="381000"/>
            <a:ext cx="10287000" cy="5078313"/>
          </a:xfrm>
          <a:prstGeom prst="rect">
            <a:avLst/>
          </a:prstGeom>
        </p:spPr>
        <p:txBody>
          <a:bodyPr wrap="square">
            <a:spAutoFit/>
          </a:bodyPr>
          <a:lstStyle/>
          <a:p>
            <a:r>
              <a:rPr lang="en-US" sz="6000" b="1" dirty="0">
                <a:solidFill>
                  <a:schemeClr val="bg1"/>
                </a:solidFill>
              </a:rPr>
              <a:t>Wake up its Me</a:t>
            </a:r>
            <a:r>
              <a:rPr lang="en-US" sz="6000" b="1" dirty="0" smtClean="0">
                <a:solidFill>
                  <a:schemeClr val="bg1"/>
                </a:solidFill>
              </a:rPr>
              <a:t>!</a:t>
            </a:r>
          </a:p>
          <a:p>
            <a:endParaRPr lang="en-US" sz="1400" dirty="0">
              <a:solidFill>
                <a:schemeClr val="bg1"/>
              </a:solidFill>
            </a:endParaRPr>
          </a:p>
          <a:p>
            <a:r>
              <a:rPr lang="en-US" sz="4000" b="1" dirty="0" smtClean="0">
                <a:solidFill>
                  <a:schemeClr val="bg1"/>
                </a:solidFill>
              </a:rPr>
              <a:t>God’s </a:t>
            </a:r>
            <a:r>
              <a:rPr lang="en-US" sz="4000" b="1" dirty="0">
                <a:solidFill>
                  <a:schemeClr val="bg1"/>
                </a:solidFill>
              </a:rPr>
              <a:t>BIG Plan was for:</a:t>
            </a:r>
            <a:endParaRPr lang="en-US" sz="4000" dirty="0">
              <a:solidFill>
                <a:schemeClr val="bg1"/>
              </a:solidFill>
            </a:endParaRPr>
          </a:p>
          <a:p>
            <a:pPr marL="571500" lvl="0" indent="-571500">
              <a:buFont typeface="Arial" panose="020B0604020202020204" pitchFamily="34" charset="0"/>
              <a:buChar char="•"/>
            </a:pPr>
            <a:r>
              <a:rPr lang="en-US" sz="4000" b="1" dirty="0">
                <a:solidFill>
                  <a:schemeClr val="bg1"/>
                </a:solidFill>
              </a:rPr>
              <a:t>A People. </a:t>
            </a:r>
            <a:r>
              <a:rPr lang="en-US" sz="4000" dirty="0">
                <a:solidFill>
                  <a:schemeClr val="bg1"/>
                </a:solidFill>
              </a:rPr>
              <a:t>(Who would birth the Messiah)</a:t>
            </a:r>
          </a:p>
          <a:p>
            <a:pPr marL="571500" lvl="0" indent="-571500">
              <a:buFont typeface="Arial" panose="020B0604020202020204" pitchFamily="34" charset="0"/>
              <a:buChar char="•"/>
            </a:pPr>
            <a:r>
              <a:rPr lang="en-US" sz="4000" b="1" dirty="0">
                <a:solidFill>
                  <a:schemeClr val="bg1"/>
                </a:solidFill>
              </a:rPr>
              <a:t>A Place. </a:t>
            </a:r>
            <a:r>
              <a:rPr lang="en-US" sz="4000" dirty="0">
                <a:solidFill>
                  <a:schemeClr val="bg1"/>
                </a:solidFill>
              </a:rPr>
              <a:t>(Where many could be reached)</a:t>
            </a:r>
          </a:p>
          <a:p>
            <a:pPr marL="571500" lvl="0" indent="-571500">
              <a:buFont typeface="Arial" panose="020B0604020202020204" pitchFamily="34" charset="0"/>
              <a:buChar char="•"/>
            </a:pPr>
            <a:r>
              <a:rPr lang="en-US" sz="4000" b="1" dirty="0">
                <a:solidFill>
                  <a:schemeClr val="bg1"/>
                </a:solidFill>
              </a:rPr>
              <a:t>A Promise. </a:t>
            </a:r>
            <a:r>
              <a:rPr lang="en-US" sz="4000" dirty="0">
                <a:solidFill>
                  <a:schemeClr val="bg1"/>
                </a:solidFill>
              </a:rPr>
              <a:t>(For anyone who wants salvation.)</a:t>
            </a:r>
          </a:p>
          <a:p>
            <a:r>
              <a:rPr lang="en-US" sz="4000" dirty="0">
                <a:solidFill>
                  <a:schemeClr val="bg1"/>
                </a:solidFill>
              </a:rPr>
              <a:t> </a:t>
            </a:r>
          </a:p>
          <a:p>
            <a:r>
              <a:rPr lang="en-US" sz="4000" dirty="0">
                <a:solidFill>
                  <a:schemeClr val="bg1"/>
                </a:solidFill>
              </a:rPr>
              <a:t> </a:t>
            </a:r>
          </a:p>
        </p:txBody>
      </p:sp>
      <p:sp>
        <p:nvSpPr>
          <p:cNvPr id="3" name="Rectangle 2"/>
          <p:cNvSpPr/>
          <p:nvPr/>
        </p:nvSpPr>
        <p:spPr>
          <a:xfrm>
            <a:off x="1057273" y="4495800"/>
            <a:ext cx="12887325" cy="3170099"/>
          </a:xfrm>
          <a:prstGeom prst="rect">
            <a:avLst/>
          </a:prstGeom>
        </p:spPr>
        <p:txBody>
          <a:bodyPr wrap="square">
            <a:spAutoFit/>
          </a:bodyPr>
          <a:lstStyle/>
          <a:p>
            <a:pPr lvl="0"/>
            <a:r>
              <a:rPr lang="en-US" sz="4000" dirty="0">
                <a:solidFill>
                  <a:prstClr val="white"/>
                </a:solidFill>
              </a:rPr>
              <a:t>God loves people.  His love is full of mercy and grace.  The scripture says He is patient and forgiving.  In this passage, we will see that the Lord will do just about anything to get someone’s (or a nation’s) attention, including hardship.  Once He has our attention, blessings follow!</a:t>
            </a:r>
          </a:p>
        </p:txBody>
      </p:sp>
    </p:spTree>
    <p:extLst>
      <p:ext uri="{BB962C8B-B14F-4D97-AF65-F5344CB8AC3E}">
        <p14:creationId xmlns:p14="http://schemas.microsoft.com/office/powerpoint/2010/main" val="1325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19" r="21586"/>
          <a:stretch/>
        </p:blipFill>
        <p:spPr bwMode="auto">
          <a:xfrm>
            <a:off x="131330" y="294890"/>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81000"/>
            <a:ext cx="4038600" cy="3170099"/>
          </a:xfrm>
          <a:prstGeom prst="rect">
            <a:avLst/>
          </a:prstGeom>
        </p:spPr>
        <p:txBody>
          <a:bodyPr wrap="square">
            <a:spAutoFit/>
          </a:bodyPr>
          <a:lstStyle/>
          <a:p>
            <a:pPr algn="ctr"/>
            <a:r>
              <a:rPr lang="en-US" sz="8000" b="1" dirty="0">
                <a:solidFill>
                  <a:schemeClr val="bg1"/>
                </a:solidFill>
              </a:rPr>
              <a:t>Wake up its Me</a:t>
            </a:r>
            <a:r>
              <a:rPr lang="en-US" sz="8000" b="1" dirty="0" smtClean="0">
                <a:solidFill>
                  <a:schemeClr val="bg1"/>
                </a:solidFill>
              </a:rPr>
              <a:t>!</a:t>
            </a:r>
          </a:p>
          <a:p>
            <a:endParaRPr lang="en-US" sz="4000" dirty="0">
              <a:solidFill>
                <a:schemeClr val="bg1"/>
              </a:solidFill>
            </a:endParaRPr>
          </a:p>
        </p:txBody>
      </p:sp>
      <p:sp>
        <p:nvSpPr>
          <p:cNvPr id="3" name="Rectangle 2"/>
          <p:cNvSpPr/>
          <p:nvPr/>
        </p:nvSpPr>
        <p:spPr>
          <a:xfrm>
            <a:off x="-32084" y="4724400"/>
            <a:ext cx="14662484" cy="1754326"/>
          </a:xfrm>
          <a:prstGeom prst="rect">
            <a:avLst/>
          </a:prstGeom>
        </p:spPr>
        <p:txBody>
          <a:bodyPr wrap="square">
            <a:spAutoFit/>
          </a:bodyPr>
          <a:lstStyle/>
          <a:p>
            <a:pPr marL="742950" lvl="0" indent="-742950">
              <a:buFont typeface="+mj-lt"/>
              <a:buAutoNum type="arabicPeriod"/>
            </a:pPr>
            <a:r>
              <a:rPr lang="en-US" sz="5400" b="1" dirty="0">
                <a:solidFill>
                  <a:prstClr val="white"/>
                </a:solidFill>
              </a:rPr>
              <a:t>Wake up! I love you!  Judges 2:11-23. </a:t>
            </a:r>
          </a:p>
          <a:p>
            <a:pPr lvl="0"/>
            <a:endParaRPr lang="en-US" sz="5400" b="1" dirty="0">
              <a:solidFill>
                <a:prstClr val="white"/>
              </a:solidFill>
            </a:endParaRPr>
          </a:p>
        </p:txBody>
      </p:sp>
    </p:spTree>
    <p:extLst>
      <p:ext uri="{BB962C8B-B14F-4D97-AF65-F5344CB8AC3E}">
        <p14:creationId xmlns:p14="http://schemas.microsoft.com/office/powerpoint/2010/main" val="2741450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19" r="21586"/>
          <a:stretch/>
        </p:blipFill>
        <p:spPr bwMode="auto">
          <a:xfrm>
            <a:off x="131330" y="294890"/>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81000"/>
            <a:ext cx="4038600" cy="3170099"/>
          </a:xfrm>
          <a:prstGeom prst="rect">
            <a:avLst/>
          </a:prstGeom>
        </p:spPr>
        <p:txBody>
          <a:bodyPr wrap="square">
            <a:spAutoFit/>
          </a:bodyPr>
          <a:lstStyle/>
          <a:p>
            <a:pPr algn="ctr"/>
            <a:r>
              <a:rPr lang="en-US" sz="8000" b="1" dirty="0">
                <a:solidFill>
                  <a:schemeClr val="bg1"/>
                </a:solidFill>
              </a:rPr>
              <a:t>Wake up its Me</a:t>
            </a:r>
            <a:r>
              <a:rPr lang="en-US" sz="8000" b="1" dirty="0" smtClean="0">
                <a:solidFill>
                  <a:schemeClr val="bg1"/>
                </a:solidFill>
              </a:rPr>
              <a:t>!</a:t>
            </a:r>
          </a:p>
          <a:p>
            <a:endParaRPr lang="en-US" sz="4000" dirty="0">
              <a:solidFill>
                <a:schemeClr val="bg1"/>
              </a:solidFill>
            </a:endParaRPr>
          </a:p>
        </p:txBody>
      </p:sp>
      <p:sp>
        <p:nvSpPr>
          <p:cNvPr id="3" name="Rectangle 2"/>
          <p:cNvSpPr/>
          <p:nvPr/>
        </p:nvSpPr>
        <p:spPr>
          <a:xfrm>
            <a:off x="-32084" y="4729877"/>
            <a:ext cx="14662484" cy="1754326"/>
          </a:xfrm>
          <a:prstGeom prst="rect">
            <a:avLst/>
          </a:prstGeom>
        </p:spPr>
        <p:txBody>
          <a:bodyPr wrap="square">
            <a:spAutoFit/>
          </a:bodyPr>
          <a:lstStyle/>
          <a:p>
            <a:pPr lvl="0"/>
            <a:r>
              <a:rPr lang="en-US" sz="5400" b="1" dirty="0" smtClean="0">
                <a:solidFill>
                  <a:prstClr val="white"/>
                </a:solidFill>
              </a:rPr>
              <a:t>2. Wake </a:t>
            </a:r>
            <a:r>
              <a:rPr lang="en-US" sz="5400" b="1" dirty="0">
                <a:solidFill>
                  <a:prstClr val="white"/>
                </a:solidFill>
              </a:rPr>
              <a:t>up! Listen to </a:t>
            </a:r>
            <a:r>
              <a:rPr lang="en-US" sz="5400" b="1" dirty="0" smtClean="0">
                <a:solidFill>
                  <a:prstClr val="white"/>
                </a:solidFill>
              </a:rPr>
              <a:t>me</a:t>
            </a:r>
            <a:r>
              <a:rPr lang="en-US" sz="5400" b="1" dirty="0">
                <a:solidFill>
                  <a:prstClr val="white"/>
                </a:solidFill>
              </a:rPr>
              <a:t>! Judges 6:1-10.</a:t>
            </a:r>
          </a:p>
          <a:p>
            <a:pPr lvl="0"/>
            <a:endParaRPr lang="en-US" sz="5400" b="1" dirty="0">
              <a:solidFill>
                <a:prstClr val="white"/>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33400"/>
            <a:ext cx="6096000" cy="4450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4911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19" r="21586"/>
          <a:stretch/>
        </p:blipFill>
        <p:spPr bwMode="auto">
          <a:xfrm>
            <a:off x="131330" y="294890"/>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81000"/>
            <a:ext cx="4038600" cy="3170099"/>
          </a:xfrm>
          <a:prstGeom prst="rect">
            <a:avLst/>
          </a:prstGeom>
        </p:spPr>
        <p:txBody>
          <a:bodyPr wrap="square">
            <a:spAutoFit/>
          </a:bodyPr>
          <a:lstStyle/>
          <a:p>
            <a:pPr algn="ctr"/>
            <a:r>
              <a:rPr lang="en-US" sz="8000" b="1" dirty="0">
                <a:solidFill>
                  <a:schemeClr val="bg1"/>
                </a:solidFill>
              </a:rPr>
              <a:t>Wake up its Me</a:t>
            </a:r>
            <a:r>
              <a:rPr lang="en-US" sz="8000" b="1" dirty="0" smtClean="0">
                <a:solidFill>
                  <a:schemeClr val="bg1"/>
                </a:solidFill>
              </a:rPr>
              <a:t>!</a:t>
            </a:r>
          </a:p>
          <a:p>
            <a:endParaRPr lang="en-US" sz="4000" dirty="0">
              <a:solidFill>
                <a:schemeClr val="bg1"/>
              </a:solidFill>
            </a:endParaRPr>
          </a:p>
        </p:txBody>
      </p:sp>
      <p:sp>
        <p:nvSpPr>
          <p:cNvPr id="3" name="Rectangle 2"/>
          <p:cNvSpPr/>
          <p:nvPr/>
        </p:nvSpPr>
        <p:spPr>
          <a:xfrm>
            <a:off x="-32084" y="4722674"/>
            <a:ext cx="7351295" cy="1754326"/>
          </a:xfrm>
          <a:prstGeom prst="rect">
            <a:avLst/>
          </a:prstGeom>
        </p:spPr>
        <p:txBody>
          <a:bodyPr wrap="square">
            <a:spAutoFit/>
          </a:bodyPr>
          <a:lstStyle/>
          <a:p>
            <a:pPr lvl="0"/>
            <a:r>
              <a:rPr lang="en-US" sz="5400" b="1" dirty="0" smtClean="0">
                <a:solidFill>
                  <a:prstClr val="white"/>
                </a:solidFill>
              </a:rPr>
              <a:t>3.  Wake </a:t>
            </a:r>
            <a:r>
              <a:rPr lang="en-US" sz="5400" b="1" dirty="0">
                <a:solidFill>
                  <a:prstClr val="white"/>
                </a:solidFill>
              </a:rPr>
              <a:t>up! I want to </a:t>
            </a:r>
            <a:r>
              <a:rPr lang="en-US" sz="5400" b="1" dirty="0" smtClean="0">
                <a:solidFill>
                  <a:prstClr val="white"/>
                </a:solidFill>
              </a:rPr>
              <a:t>use </a:t>
            </a:r>
            <a:r>
              <a:rPr lang="en-US" sz="5400" b="1" dirty="0">
                <a:solidFill>
                  <a:prstClr val="white"/>
                </a:solidFill>
              </a:rPr>
              <a:t>you! Judges 6:11-24</a:t>
            </a:r>
            <a:r>
              <a:rPr lang="en-US" sz="5400" b="1" dirty="0" smtClean="0">
                <a:solidFill>
                  <a:prstClr val="white"/>
                </a:solidFill>
              </a:rPr>
              <a:t>.</a:t>
            </a:r>
            <a:endParaRPr lang="en-US" sz="5400" b="1" dirty="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381000"/>
            <a:ext cx="5476875" cy="731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4999" y="380999"/>
            <a:ext cx="4648201" cy="464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7421" t="28386" r="51105" b="12666"/>
          <a:stretch/>
        </p:blipFill>
        <p:spPr bwMode="auto">
          <a:xfrm>
            <a:off x="8686800" y="381000"/>
            <a:ext cx="4750213" cy="733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7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6"/>
                                        </p:tgtEl>
                                      </p:cBhvr>
                                    </p:animEffect>
                                    <p:set>
                                      <p:cBhvr>
                                        <p:cTn id="12" dur="1" fill="hold">
                                          <p:stCondLst>
                                            <p:cond delay="499"/>
                                          </p:stCondLst>
                                        </p:cTn>
                                        <p:tgtEl>
                                          <p:spTgt spid="30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075"/>
                                        </p:tgtEl>
                                      </p:cBhvr>
                                    </p:animEffect>
                                    <p:set>
                                      <p:cBhvr>
                                        <p:cTn id="22" dur="1" fill="hold">
                                          <p:stCondLst>
                                            <p:cond delay="499"/>
                                          </p:stCondLst>
                                        </p:cTn>
                                        <p:tgtEl>
                                          <p:spTgt spid="307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19" r="21586"/>
          <a:stretch/>
        </p:blipFill>
        <p:spPr bwMode="auto">
          <a:xfrm>
            <a:off x="131330" y="294890"/>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81000"/>
            <a:ext cx="4038600" cy="3170099"/>
          </a:xfrm>
          <a:prstGeom prst="rect">
            <a:avLst/>
          </a:prstGeom>
        </p:spPr>
        <p:txBody>
          <a:bodyPr wrap="square">
            <a:spAutoFit/>
          </a:bodyPr>
          <a:lstStyle/>
          <a:p>
            <a:pPr algn="ctr"/>
            <a:r>
              <a:rPr lang="en-US" sz="8000" b="1" dirty="0">
                <a:solidFill>
                  <a:schemeClr val="bg1"/>
                </a:solidFill>
              </a:rPr>
              <a:t>Wake up its Me</a:t>
            </a:r>
            <a:r>
              <a:rPr lang="en-US" sz="8000" b="1" dirty="0" smtClean="0">
                <a:solidFill>
                  <a:schemeClr val="bg1"/>
                </a:solidFill>
              </a:rPr>
              <a:t>!</a:t>
            </a:r>
          </a:p>
          <a:p>
            <a:endParaRPr lang="en-US" sz="4000" dirty="0">
              <a:solidFill>
                <a:schemeClr val="bg1"/>
              </a:solidFill>
            </a:endParaRPr>
          </a:p>
        </p:txBody>
      </p:sp>
      <p:sp>
        <p:nvSpPr>
          <p:cNvPr id="3" name="Rectangle 2"/>
          <p:cNvSpPr/>
          <p:nvPr/>
        </p:nvSpPr>
        <p:spPr>
          <a:xfrm>
            <a:off x="-32084" y="4729877"/>
            <a:ext cx="7351295" cy="2585323"/>
          </a:xfrm>
          <a:prstGeom prst="rect">
            <a:avLst/>
          </a:prstGeom>
        </p:spPr>
        <p:txBody>
          <a:bodyPr wrap="square">
            <a:spAutoFit/>
          </a:bodyPr>
          <a:lstStyle/>
          <a:p>
            <a:pPr lvl="0"/>
            <a:r>
              <a:rPr lang="en-US" sz="5400" b="1" dirty="0" smtClean="0">
                <a:solidFill>
                  <a:prstClr val="white"/>
                </a:solidFill>
              </a:rPr>
              <a:t>4.  Wake </a:t>
            </a:r>
            <a:r>
              <a:rPr lang="en-US" sz="5400" b="1" dirty="0">
                <a:solidFill>
                  <a:prstClr val="white"/>
                </a:solidFill>
              </a:rPr>
              <a:t>up! I want to rescue you from deception. 6:25-32</a:t>
            </a:r>
            <a:r>
              <a:rPr lang="en-US" sz="5400" b="1" dirty="0" smtClean="0">
                <a:solidFill>
                  <a:prstClr val="white"/>
                </a:solidFill>
              </a:rPr>
              <a:t>.</a:t>
            </a:r>
            <a:endParaRPr lang="en-US" sz="5400" b="1" dirty="0">
              <a:solidFill>
                <a:prstClr val="white"/>
              </a:solidFill>
            </a:endParaRP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1" b="98370" l="10000" r="90000"/>
                    </a14:imgEffect>
                  </a14:imgLayer>
                </a14:imgProps>
              </a:ext>
              <a:ext uri="{28A0092B-C50C-407E-A947-70E740481C1C}">
                <a14:useLocalDpi xmlns:a14="http://schemas.microsoft.com/office/drawing/2010/main" val="0"/>
              </a:ext>
            </a:extLst>
          </a:blip>
          <a:srcRect/>
          <a:stretch>
            <a:fillRect/>
          </a:stretch>
        </p:blipFill>
        <p:spPr bwMode="auto">
          <a:xfrm>
            <a:off x="7772400" y="-228600"/>
            <a:ext cx="4343400" cy="832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32" b="97517" l="9524" r="74286">
                        <a14:backgroundMark x1="45714" y1="40406" x2="45714" y2="40406"/>
                      </a14:backgroundRemoval>
                    </a14:imgEffect>
                  </a14:imgLayer>
                </a14:imgProps>
              </a:ext>
              <a:ext uri="{28A0092B-C50C-407E-A947-70E740481C1C}">
                <a14:useLocalDpi xmlns:a14="http://schemas.microsoft.com/office/drawing/2010/main" val="0"/>
              </a:ext>
            </a:extLst>
          </a:blip>
          <a:srcRect l="29194" r="27784" b="15296"/>
          <a:stretch/>
        </p:blipFill>
        <p:spPr bwMode="auto">
          <a:xfrm>
            <a:off x="11201400" y="100733"/>
            <a:ext cx="2667000" cy="738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296400" y="7467600"/>
            <a:ext cx="4495800" cy="369332"/>
          </a:xfrm>
          <a:prstGeom prst="rect">
            <a:avLst/>
          </a:prstGeom>
          <a:noFill/>
        </p:spPr>
        <p:txBody>
          <a:bodyPr wrap="square" rtlCol="0">
            <a:spAutoFit/>
          </a:bodyPr>
          <a:lstStyle/>
          <a:p>
            <a:r>
              <a:rPr lang="en-US" dirty="0" smtClean="0">
                <a:solidFill>
                  <a:schemeClr val="bg1"/>
                </a:solidFill>
              </a:rPr>
              <a:t>BAAL			ASHERAH</a:t>
            </a:r>
            <a:endParaRPr lang="en-US" dirty="0">
              <a:solidFill>
                <a:schemeClr val="bg1"/>
              </a:solidFill>
            </a:endParaRPr>
          </a:p>
        </p:txBody>
      </p:sp>
    </p:spTree>
    <p:extLst>
      <p:ext uri="{BB962C8B-B14F-4D97-AF65-F5344CB8AC3E}">
        <p14:creationId xmlns:p14="http://schemas.microsoft.com/office/powerpoint/2010/main" val="727870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19" r="21586"/>
          <a:stretch/>
        </p:blipFill>
        <p:spPr bwMode="auto">
          <a:xfrm>
            <a:off x="131330" y="294890"/>
            <a:ext cx="3448393" cy="3402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81000"/>
            <a:ext cx="4038600" cy="3170099"/>
          </a:xfrm>
          <a:prstGeom prst="rect">
            <a:avLst/>
          </a:prstGeom>
        </p:spPr>
        <p:txBody>
          <a:bodyPr wrap="square">
            <a:spAutoFit/>
          </a:bodyPr>
          <a:lstStyle/>
          <a:p>
            <a:pPr algn="ctr"/>
            <a:r>
              <a:rPr lang="en-US" sz="8000" b="1" dirty="0">
                <a:solidFill>
                  <a:schemeClr val="bg1"/>
                </a:solidFill>
              </a:rPr>
              <a:t>Wake up its Me</a:t>
            </a:r>
            <a:r>
              <a:rPr lang="en-US" sz="8000" b="1" dirty="0" smtClean="0">
                <a:solidFill>
                  <a:schemeClr val="bg1"/>
                </a:solidFill>
              </a:rPr>
              <a:t>!</a:t>
            </a:r>
          </a:p>
          <a:p>
            <a:endParaRPr lang="en-US" sz="4000" dirty="0">
              <a:solidFill>
                <a:schemeClr val="bg1"/>
              </a:solidFill>
            </a:endParaRPr>
          </a:p>
        </p:txBody>
      </p:sp>
      <p:sp>
        <p:nvSpPr>
          <p:cNvPr id="3" name="Rectangle 2"/>
          <p:cNvSpPr/>
          <p:nvPr/>
        </p:nvSpPr>
        <p:spPr>
          <a:xfrm>
            <a:off x="-32084" y="4722674"/>
            <a:ext cx="7331242" cy="1754326"/>
          </a:xfrm>
          <a:prstGeom prst="rect">
            <a:avLst/>
          </a:prstGeom>
        </p:spPr>
        <p:txBody>
          <a:bodyPr wrap="square">
            <a:spAutoFit/>
          </a:bodyPr>
          <a:lstStyle/>
          <a:p>
            <a:pPr lvl="0"/>
            <a:r>
              <a:rPr lang="en-US" sz="5400" b="1" dirty="0" smtClean="0">
                <a:solidFill>
                  <a:prstClr val="white"/>
                </a:solidFill>
              </a:rPr>
              <a:t>5.  Wake </a:t>
            </a:r>
            <a:r>
              <a:rPr lang="en-US" sz="5400" b="1" dirty="0">
                <a:solidFill>
                  <a:prstClr val="white"/>
                </a:solidFill>
              </a:rPr>
              <a:t>up! See my </a:t>
            </a:r>
            <a:r>
              <a:rPr lang="en-US" sz="5400" b="1" dirty="0" smtClean="0">
                <a:solidFill>
                  <a:prstClr val="white"/>
                </a:solidFill>
              </a:rPr>
              <a:t>glory</a:t>
            </a:r>
            <a:r>
              <a:rPr lang="en-US" sz="5400" b="1" dirty="0">
                <a:solidFill>
                  <a:prstClr val="white"/>
                </a:solidFill>
              </a:rPr>
              <a:t>! 6:33-7:9.</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43000"/>
            <a:ext cx="6656537" cy="499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299158" y="6302514"/>
            <a:ext cx="7331242" cy="707886"/>
          </a:xfrm>
          <a:prstGeom prst="rect">
            <a:avLst/>
          </a:prstGeom>
        </p:spPr>
        <p:txBody>
          <a:bodyPr wrap="square">
            <a:spAutoFit/>
          </a:bodyPr>
          <a:lstStyle/>
          <a:p>
            <a:pPr lvl="0" algn="ctr"/>
            <a:r>
              <a:rPr lang="en-US" sz="4000" dirty="0" smtClean="0">
                <a:solidFill>
                  <a:prstClr val="white"/>
                </a:solidFill>
              </a:rPr>
              <a:t>The Spring of </a:t>
            </a:r>
            <a:r>
              <a:rPr lang="en-US" sz="4000" dirty="0" err="1" smtClean="0">
                <a:solidFill>
                  <a:prstClr val="white"/>
                </a:solidFill>
              </a:rPr>
              <a:t>Harod</a:t>
            </a:r>
            <a:endParaRPr lang="en-US" sz="4000" dirty="0">
              <a:solidFill>
                <a:prstClr val="white"/>
              </a:solidFill>
            </a:endParaRPr>
          </a:p>
        </p:txBody>
      </p:sp>
    </p:spTree>
    <p:extLst>
      <p:ext uri="{BB962C8B-B14F-4D97-AF65-F5344CB8AC3E}">
        <p14:creationId xmlns:p14="http://schemas.microsoft.com/office/powerpoint/2010/main" val="3984911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3002</TotalTime>
  <Words>284</Words>
  <Application>Microsoft Office PowerPoint</Application>
  <PresentationFormat>Custom</PresentationFormat>
  <Paragraphs>36</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Adobe Gothic Std B</vt:lpstr>
      <vt:lpstr>Calibri</vt:lpstr>
      <vt:lpstr>Hurry Up</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Horne</dc:creator>
  <cp:lastModifiedBy>John Horne</cp:lastModifiedBy>
  <cp:revision>86</cp:revision>
  <dcterms:created xsi:type="dcterms:W3CDTF">2014-08-17T14:26:15Z</dcterms:created>
  <dcterms:modified xsi:type="dcterms:W3CDTF">2014-11-09T16:56:21Z</dcterms:modified>
</cp:coreProperties>
</file>