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Lst>
  <p:sldSz cx="9144000" cy="5143500" type="screen16x9"/>
  <p:notesSz cx="6858000" cy="9144000"/>
  <p:defaultTextStyle>
    <a:defPPr>
      <a:defRPr lang="en-US"/>
    </a:defPPr>
    <a:lvl1pPr marL="0" algn="l" defTabSz="571500" rtl="0" eaLnBrk="1" latinLnBrk="0" hangingPunct="1">
      <a:defRPr sz="1100" kern="1200">
        <a:solidFill>
          <a:schemeClr val="tx1"/>
        </a:solidFill>
        <a:latin typeface="+mn-lt"/>
        <a:ea typeface="+mn-ea"/>
        <a:cs typeface="+mn-cs"/>
      </a:defRPr>
    </a:lvl1pPr>
    <a:lvl2pPr marL="285750" algn="l" defTabSz="571500" rtl="0" eaLnBrk="1" latinLnBrk="0" hangingPunct="1">
      <a:defRPr sz="1100" kern="1200">
        <a:solidFill>
          <a:schemeClr val="tx1"/>
        </a:solidFill>
        <a:latin typeface="+mn-lt"/>
        <a:ea typeface="+mn-ea"/>
        <a:cs typeface="+mn-cs"/>
      </a:defRPr>
    </a:lvl2pPr>
    <a:lvl3pPr marL="571500" algn="l" defTabSz="571500" rtl="0" eaLnBrk="1" latinLnBrk="0" hangingPunct="1">
      <a:defRPr sz="1100" kern="1200">
        <a:solidFill>
          <a:schemeClr val="tx1"/>
        </a:solidFill>
        <a:latin typeface="+mn-lt"/>
        <a:ea typeface="+mn-ea"/>
        <a:cs typeface="+mn-cs"/>
      </a:defRPr>
    </a:lvl3pPr>
    <a:lvl4pPr marL="857250" algn="l" defTabSz="571500" rtl="0" eaLnBrk="1" latinLnBrk="0" hangingPunct="1">
      <a:defRPr sz="1100" kern="1200">
        <a:solidFill>
          <a:schemeClr val="tx1"/>
        </a:solidFill>
        <a:latin typeface="+mn-lt"/>
        <a:ea typeface="+mn-ea"/>
        <a:cs typeface="+mn-cs"/>
      </a:defRPr>
    </a:lvl4pPr>
    <a:lvl5pPr marL="1143000" algn="l" defTabSz="571500" rtl="0" eaLnBrk="1" latinLnBrk="0" hangingPunct="1">
      <a:defRPr sz="1100" kern="1200">
        <a:solidFill>
          <a:schemeClr val="tx1"/>
        </a:solidFill>
        <a:latin typeface="+mn-lt"/>
        <a:ea typeface="+mn-ea"/>
        <a:cs typeface="+mn-cs"/>
      </a:defRPr>
    </a:lvl5pPr>
    <a:lvl6pPr marL="1428750" algn="l" defTabSz="571500" rtl="0" eaLnBrk="1" latinLnBrk="0" hangingPunct="1">
      <a:defRPr sz="1100" kern="1200">
        <a:solidFill>
          <a:schemeClr val="tx1"/>
        </a:solidFill>
        <a:latin typeface="+mn-lt"/>
        <a:ea typeface="+mn-ea"/>
        <a:cs typeface="+mn-cs"/>
      </a:defRPr>
    </a:lvl6pPr>
    <a:lvl7pPr marL="1714500" algn="l" defTabSz="571500" rtl="0" eaLnBrk="1" latinLnBrk="0" hangingPunct="1">
      <a:defRPr sz="1100" kern="1200">
        <a:solidFill>
          <a:schemeClr val="tx1"/>
        </a:solidFill>
        <a:latin typeface="+mn-lt"/>
        <a:ea typeface="+mn-ea"/>
        <a:cs typeface="+mn-cs"/>
      </a:defRPr>
    </a:lvl7pPr>
    <a:lvl8pPr marL="2000250" algn="l" defTabSz="571500" rtl="0" eaLnBrk="1" latinLnBrk="0" hangingPunct="1">
      <a:defRPr sz="1100" kern="1200">
        <a:solidFill>
          <a:schemeClr val="tx1"/>
        </a:solidFill>
        <a:latin typeface="+mn-lt"/>
        <a:ea typeface="+mn-ea"/>
        <a:cs typeface="+mn-cs"/>
      </a:defRPr>
    </a:lvl8pPr>
    <a:lvl9pPr marL="2286000" algn="l" defTabSz="571500" rtl="0" eaLnBrk="1" latinLnBrk="0" hangingPunct="1">
      <a:defRPr sz="1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99"/>
    <a:srgbClr val="000000"/>
    <a:srgbClr val="041858"/>
    <a:srgbClr val="110557"/>
    <a:srgbClr val="1A0886"/>
    <a:srgbClr val="230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0" d="100"/>
          <a:sy n="100" d="100"/>
        </p:scale>
        <p:origin x="-1344" y="-26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285750" indent="0" algn="ctr">
              <a:buNone/>
              <a:defRPr>
                <a:solidFill>
                  <a:schemeClr val="tx1">
                    <a:tint val="75000"/>
                  </a:schemeClr>
                </a:solidFill>
              </a:defRPr>
            </a:lvl2pPr>
            <a:lvl3pPr marL="571500" indent="0" algn="ctr">
              <a:buNone/>
              <a:defRPr>
                <a:solidFill>
                  <a:schemeClr val="tx1">
                    <a:tint val="75000"/>
                  </a:schemeClr>
                </a:solidFill>
              </a:defRPr>
            </a:lvl3pPr>
            <a:lvl4pPr marL="857250" indent="0" algn="ctr">
              <a:buNone/>
              <a:defRPr>
                <a:solidFill>
                  <a:schemeClr val="tx1">
                    <a:tint val="75000"/>
                  </a:schemeClr>
                </a:solidFill>
              </a:defRPr>
            </a:lvl4pPr>
            <a:lvl5pPr marL="1143000" indent="0" algn="ctr">
              <a:buNone/>
              <a:defRPr>
                <a:solidFill>
                  <a:schemeClr val="tx1">
                    <a:tint val="75000"/>
                  </a:schemeClr>
                </a:solidFill>
              </a:defRPr>
            </a:lvl5pPr>
            <a:lvl6pPr marL="1428750" indent="0" algn="ctr">
              <a:buNone/>
              <a:defRPr>
                <a:solidFill>
                  <a:schemeClr val="tx1">
                    <a:tint val="75000"/>
                  </a:schemeClr>
                </a:solidFill>
              </a:defRPr>
            </a:lvl6pPr>
            <a:lvl7pPr marL="1714500" indent="0" algn="ctr">
              <a:buNone/>
              <a:defRPr>
                <a:solidFill>
                  <a:schemeClr val="tx1">
                    <a:tint val="75000"/>
                  </a:schemeClr>
                </a:solidFill>
              </a:defRPr>
            </a:lvl7pPr>
            <a:lvl8pPr marL="2000250" indent="0" algn="ctr">
              <a:buNone/>
              <a:defRPr>
                <a:solidFill>
                  <a:schemeClr val="tx1">
                    <a:tint val="75000"/>
                  </a:schemeClr>
                </a:solidFill>
              </a:defRPr>
            </a:lvl8pPr>
            <a:lvl9pPr marL="22860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855262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09863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7651"/>
            <a:ext cx="2057400" cy="52661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7651"/>
            <a:ext cx="6019800" cy="5266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214192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24782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25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300">
                <a:solidFill>
                  <a:schemeClr val="tx1">
                    <a:tint val="75000"/>
                  </a:schemeClr>
                </a:solidFill>
              </a:defRPr>
            </a:lvl1pPr>
            <a:lvl2pPr marL="285750" indent="0">
              <a:buNone/>
              <a:defRPr sz="1100">
                <a:solidFill>
                  <a:schemeClr val="tx1">
                    <a:tint val="75000"/>
                  </a:schemeClr>
                </a:solidFill>
              </a:defRPr>
            </a:lvl2pPr>
            <a:lvl3pPr marL="571500" indent="0">
              <a:buNone/>
              <a:defRPr sz="1000">
                <a:solidFill>
                  <a:schemeClr val="tx1">
                    <a:tint val="75000"/>
                  </a:schemeClr>
                </a:solidFill>
              </a:defRPr>
            </a:lvl3pPr>
            <a:lvl4pPr marL="857250" indent="0">
              <a:buNone/>
              <a:defRPr sz="900">
                <a:solidFill>
                  <a:schemeClr val="tx1">
                    <a:tint val="75000"/>
                  </a:schemeClr>
                </a:solidFill>
              </a:defRPr>
            </a:lvl4pPr>
            <a:lvl5pPr marL="1143000" indent="0">
              <a:buNone/>
              <a:defRPr sz="900">
                <a:solidFill>
                  <a:schemeClr val="tx1">
                    <a:tint val="75000"/>
                  </a:schemeClr>
                </a:solidFill>
              </a:defRPr>
            </a:lvl5pPr>
            <a:lvl6pPr marL="1428750" indent="0">
              <a:buNone/>
              <a:defRPr sz="900">
                <a:solidFill>
                  <a:schemeClr val="tx1">
                    <a:tint val="75000"/>
                  </a:schemeClr>
                </a:solidFill>
              </a:defRPr>
            </a:lvl6pPr>
            <a:lvl7pPr marL="1714500" indent="0">
              <a:buNone/>
              <a:defRPr sz="900">
                <a:solidFill>
                  <a:schemeClr val="tx1">
                    <a:tint val="75000"/>
                  </a:schemeClr>
                </a:solidFill>
              </a:defRPr>
            </a:lvl7pPr>
            <a:lvl8pPr marL="2000250" indent="0">
              <a:buNone/>
              <a:defRPr sz="900">
                <a:solidFill>
                  <a:schemeClr val="tx1">
                    <a:tint val="75000"/>
                  </a:schemeClr>
                </a:solidFill>
              </a:defRPr>
            </a:lvl8pPr>
            <a:lvl9pPr marL="22860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BF0E2-3908-4EBD-947F-908805CDEE92}"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321013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0657"/>
            <a:ext cx="4038600" cy="4073129"/>
          </a:xfrm>
        </p:spPr>
        <p:txBody>
          <a:bodyPr/>
          <a:lstStyle>
            <a:lvl1pPr>
              <a:defRPr sz="1800"/>
            </a:lvl1pPr>
            <a:lvl2pPr>
              <a:defRPr sz="15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0657"/>
            <a:ext cx="4038600" cy="4073129"/>
          </a:xfrm>
        </p:spPr>
        <p:txBody>
          <a:bodyPr/>
          <a:lstStyle>
            <a:lvl1pPr>
              <a:defRPr sz="1800"/>
            </a:lvl1pPr>
            <a:lvl2pPr>
              <a:defRPr sz="15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FBF0E2-3908-4EBD-947F-908805CDEE92}" type="datetimeFigureOut">
              <a:rPr lang="en-US" smtClean="0"/>
              <a:t>10/26/14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32448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6"/>
            <a:ext cx="4040188" cy="479821"/>
          </a:xfrm>
        </p:spPr>
        <p:txBody>
          <a:bodyPr anchor="b"/>
          <a:lstStyle>
            <a:lvl1pPr marL="0" indent="0">
              <a:buNone/>
              <a:defRPr sz="1500" b="1"/>
            </a:lvl1pPr>
            <a:lvl2pPr marL="285750" indent="0">
              <a:buNone/>
              <a:defRPr sz="1300" b="1"/>
            </a:lvl2pPr>
            <a:lvl3pPr marL="571500" indent="0">
              <a:buNone/>
              <a:defRPr sz="1100" b="1"/>
            </a:lvl3pPr>
            <a:lvl4pPr marL="857250" indent="0">
              <a:buNone/>
              <a:defRPr sz="1000" b="1"/>
            </a:lvl4pPr>
            <a:lvl5pPr marL="1143000" indent="0">
              <a:buNone/>
              <a:defRPr sz="1000" b="1"/>
            </a:lvl5pPr>
            <a:lvl6pPr marL="1428750" indent="0">
              <a:buNone/>
              <a:defRPr sz="1000" b="1"/>
            </a:lvl6pPr>
            <a:lvl7pPr marL="1714500" indent="0">
              <a:buNone/>
              <a:defRPr sz="1000" b="1"/>
            </a:lvl7pPr>
            <a:lvl8pPr marL="2000250" indent="0">
              <a:buNone/>
              <a:defRPr sz="1000" b="1"/>
            </a:lvl8pPr>
            <a:lvl9pPr marL="228600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6"/>
            <a:ext cx="4041775" cy="479821"/>
          </a:xfrm>
        </p:spPr>
        <p:txBody>
          <a:bodyPr anchor="b"/>
          <a:lstStyle>
            <a:lvl1pPr marL="0" indent="0">
              <a:buNone/>
              <a:defRPr sz="1500" b="1"/>
            </a:lvl1pPr>
            <a:lvl2pPr marL="285750" indent="0">
              <a:buNone/>
              <a:defRPr sz="1300" b="1"/>
            </a:lvl2pPr>
            <a:lvl3pPr marL="571500" indent="0">
              <a:buNone/>
              <a:defRPr sz="1100" b="1"/>
            </a:lvl3pPr>
            <a:lvl4pPr marL="857250" indent="0">
              <a:buNone/>
              <a:defRPr sz="1000" b="1"/>
            </a:lvl4pPr>
            <a:lvl5pPr marL="1143000" indent="0">
              <a:buNone/>
              <a:defRPr sz="1000" b="1"/>
            </a:lvl5pPr>
            <a:lvl6pPr marL="1428750" indent="0">
              <a:buNone/>
              <a:defRPr sz="1000" b="1"/>
            </a:lvl6pPr>
            <a:lvl7pPr marL="1714500" indent="0">
              <a:buNone/>
              <a:defRPr sz="1000" b="1"/>
            </a:lvl7pPr>
            <a:lvl8pPr marL="2000250" indent="0">
              <a:buNone/>
              <a:defRPr sz="1000" b="1"/>
            </a:lvl8pPr>
            <a:lvl9pPr marL="228600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FBF0E2-3908-4EBD-947F-908805CDEE92}" type="datetimeFigureOut">
              <a:rPr lang="en-US" smtClean="0"/>
              <a:t>10/26/14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96293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FBF0E2-3908-4EBD-947F-908805CDEE92}" type="datetimeFigureOut">
              <a:rPr lang="en-US" smtClean="0"/>
              <a:t>10/26/14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45183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BF0E2-3908-4EBD-947F-908805CDEE92}" type="datetimeFigureOut">
              <a:rPr lang="en-US" smtClean="0"/>
              <a:t>10/26/14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248173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076325"/>
            <a:ext cx="3008313" cy="3518298"/>
          </a:xfrm>
        </p:spPr>
        <p:txBody>
          <a:bodyPr/>
          <a:lstStyle>
            <a:lvl1pPr marL="0" indent="0">
              <a:buNone/>
              <a:defRPr sz="900"/>
            </a:lvl1pPr>
            <a:lvl2pPr marL="285750" indent="0">
              <a:buNone/>
              <a:defRPr sz="800"/>
            </a:lvl2pPr>
            <a:lvl3pPr marL="571500" indent="0">
              <a:buNone/>
              <a:defRPr sz="600"/>
            </a:lvl3pPr>
            <a:lvl4pPr marL="857250" indent="0">
              <a:buNone/>
              <a:defRPr sz="600"/>
            </a:lvl4pPr>
            <a:lvl5pPr marL="1143000" indent="0">
              <a:buNone/>
              <a:defRPr sz="600"/>
            </a:lvl5pPr>
            <a:lvl6pPr marL="1428750" indent="0">
              <a:buNone/>
              <a:defRPr sz="600"/>
            </a:lvl6pPr>
            <a:lvl7pPr marL="1714500" indent="0">
              <a:buNone/>
              <a:defRPr sz="600"/>
            </a:lvl7pPr>
            <a:lvl8pPr marL="2000250" indent="0">
              <a:buNone/>
              <a:defRPr sz="600"/>
            </a:lvl8pPr>
            <a:lvl9pPr marL="228600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BF0E2-3908-4EBD-947F-908805CDEE92}" type="datetimeFigureOut">
              <a:rPr lang="en-US" smtClean="0"/>
              <a:t>10/26/14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2747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000"/>
            </a:lvl1pPr>
            <a:lvl2pPr marL="285750" indent="0">
              <a:buNone/>
              <a:defRPr sz="1800"/>
            </a:lvl2pPr>
            <a:lvl3pPr marL="571500" indent="0">
              <a:buNone/>
              <a:defRPr sz="1500"/>
            </a:lvl3pPr>
            <a:lvl4pPr marL="857250" indent="0">
              <a:buNone/>
              <a:defRPr sz="1300"/>
            </a:lvl4pPr>
            <a:lvl5pPr marL="1143000" indent="0">
              <a:buNone/>
              <a:defRPr sz="1300"/>
            </a:lvl5pPr>
            <a:lvl6pPr marL="1428750" indent="0">
              <a:buNone/>
              <a:defRPr sz="1300"/>
            </a:lvl6pPr>
            <a:lvl7pPr marL="1714500" indent="0">
              <a:buNone/>
              <a:defRPr sz="1300"/>
            </a:lvl7pPr>
            <a:lvl8pPr marL="2000250" indent="0">
              <a:buNone/>
              <a:defRPr sz="1300"/>
            </a:lvl8pPr>
            <a:lvl9pPr marL="2286000" indent="0">
              <a:buNone/>
              <a:defRPr sz="13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900"/>
            </a:lvl1pPr>
            <a:lvl2pPr marL="285750" indent="0">
              <a:buNone/>
              <a:defRPr sz="800"/>
            </a:lvl2pPr>
            <a:lvl3pPr marL="571500" indent="0">
              <a:buNone/>
              <a:defRPr sz="600"/>
            </a:lvl3pPr>
            <a:lvl4pPr marL="857250" indent="0">
              <a:buNone/>
              <a:defRPr sz="600"/>
            </a:lvl4pPr>
            <a:lvl5pPr marL="1143000" indent="0">
              <a:buNone/>
              <a:defRPr sz="600"/>
            </a:lvl5pPr>
            <a:lvl6pPr marL="1428750" indent="0">
              <a:buNone/>
              <a:defRPr sz="600"/>
            </a:lvl6pPr>
            <a:lvl7pPr marL="1714500" indent="0">
              <a:buNone/>
              <a:defRPr sz="600"/>
            </a:lvl7pPr>
            <a:lvl8pPr marL="2000250" indent="0">
              <a:buNone/>
              <a:defRPr sz="600"/>
            </a:lvl8pPr>
            <a:lvl9pPr marL="228600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BF0E2-3908-4EBD-947F-908805CDEE92}" type="datetimeFigureOut">
              <a:rPr lang="en-US" smtClean="0"/>
              <a:t>10/26/14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31944056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57150" tIns="28575" rIns="57150" bIns="2857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3"/>
          </a:xfrm>
          <a:prstGeom prst="rect">
            <a:avLst/>
          </a:prstGeom>
        </p:spPr>
        <p:txBody>
          <a:bodyPr vert="horz" lIns="57150" tIns="28575" rIns="57150" bIns="285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57150" tIns="28575" rIns="57150" bIns="28575" rtlCol="0" anchor="ctr"/>
          <a:lstStyle>
            <a:lvl1pPr algn="l">
              <a:defRPr sz="800">
                <a:solidFill>
                  <a:schemeClr val="tx1">
                    <a:tint val="75000"/>
                  </a:schemeClr>
                </a:solidFill>
              </a:defRPr>
            </a:lvl1pPr>
          </a:lstStyle>
          <a:p>
            <a:fld id="{97FBF0E2-3908-4EBD-947F-908805CDEE92}" type="datetimeFigureOut">
              <a:rPr lang="en-US" smtClean="0"/>
              <a:t>10/26/14</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57150" tIns="28575" rIns="57150" bIns="28575"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57150" tIns="28575" rIns="57150" bIns="28575" rtlCol="0" anchor="ctr"/>
          <a:lstStyle>
            <a:lvl1pPr algn="r">
              <a:defRPr sz="800">
                <a:solidFill>
                  <a:schemeClr val="tx1">
                    <a:tint val="75000"/>
                  </a:schemeClr>
                </a:solidFill>
              </a:defRPr>
            </a:lvl1pPr>
          </a:lstStyle>
          <a:p>
            <a:fld id="{5D9A0764-9415-4A49-8111-71457329C87C}" type="slidenum">
              <a:rPr lang="en-US" smtClean="0"/>
              <a:t>‹#›</a:t>
            </a:fld>
            <a:endParaRPr lang="en-US"/>
          </a:p>
        </p:txBody>
      </p:sp>
    </p:spTree>
    <p:extLst>
      <p:ext uri="{BB962C8B-B14F-4D97-AF65-F5344CB8AC3E}">
        <p14:creationId xmlns:p14="http://schemas.microsoft.com/office/powerpoint/2010/main" val="267508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1500" rtl="0" eaLnBrk="1" latinLnBrk="0" hangingPunct="1">
        <a:spcBef>
          <a:spcPct val="0"/>
        </a:spcBef>
        <a:buNone/>
        <a:defRPr sz="2800" kern="1200">
          <a:solidFill>
            <a:schemeClr val="tx1"/>
          </a:solidFill>
          <a:latin typeface="+mj-lt"/>
          <a:ea typeface="+mj-ea"/>
          <a:cs typeface="+mj-cs"/>
        </a:defRPr>
      </a:lvl1pPr>
    </p:titleStyle>
    <p:bodyStyle>
      <a:lvl1pPr marL="214313" indent="-214313" algn="l" defTabSz="5715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464344" indent="-178594" algn="l" defTabSz="5715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714375" indent="-142875" algn="l" defTabSz="5715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00012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4pPr>
      <a:lvl5pPr marL="128587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5pPr>
      <a:lvl6pPr marL="157162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6pPr>
      <a:lvl7pPr marL="185737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7pPr>
      <a:lvl8pPr marL="214312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8pPr>
      <a:lvl9pPr marL="242887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571500" rtl="0" eaLnBrk="1" latinLnBrk="0" hangingPunct="1">
        <a:defRPr sz="1100" kern="1200">
          <a:solidFill>
            <a:schemeClr val="tx1"/>
          </a:solidFill>
          <a:latin typeface="+mn-lt"/>
          <a:ea typeface="+mn-ea"/>
          <a:cs typeface="+mn-cs"/>
        </a:defRPr>
      </a:lvl1pPr>
      <a:lvl2pPr marL="285750" algn="l" defTabSz="571500" rtl="0" eaLnBrk="1" latinLnBrk="0" hangingPunct="1">
        <a:defRPr sz="1100" kern="1200">
          <a:solidFill>
            <a:schemeClr val="tx1"/>
          </a:solidFill>
          <a:latin typeface="+mn-lt"/>
          <a:ea typeface="+mn-ea"/>
          <a:cs typeface="+mn-cs"/>
        </a:defRPr>
      </a:lvl2pPr>
      <a:lvl3pPr marL="571500" algn="l" defTabSz="571500" rtl="0" eaLnBrk="1" latinLnBrk="0" hangingPunct="1">
        <a:defRPr sz="1100" kern="1200">
          <a:solidFill>
            <a:schemeClr val="tx1"/>
          </a:solidFill>
          <a:latin typeface="+mn-lt"/>
          <a:ea typeface="+mn-ea"/>
          <a:cs typeface="+mn-cs"/>
        </a:defRPr>
      </a:lvl3pPr>
      <a:lvl4pPr marL="857250" algn="l" defTabSz="571500" rtl="0" eaLnBrk="1" latinLnBrk="0" hangingPunct="1">
        <a:defRPr sz="1100" kern="1200">
          <a:solidFill>
            <a:schemeClr val="tx1"/>
          </a:solidFill>
          <a:latin typeface="+mn-lt"/>
          <a:ea typeface="+mn-ea"/>
          <a:cs typeface="+mn-cs"/>
        </a:defRPr>
      </a:lvl4pPr>
      <a:lvl5pPr marL="1143000" algn="l" defTabSz="571500" rtl="0" eaLnBrk="1" latinLnBrk="0" hangingPunct="1">
        <a:defRPr sz="1100" kern="1200">
          <a:solidFill>
            <a:schemeClr val="tx1"/>
          </a:solidFill>
          <a:latin typeface="+mn-lt"/>
          <a:ea typeface="+mn-ea"/>
          <a:cs typeface="+mn-cs"/>
        </a:defRPr>
      </a:lvl5pPr>
      <a:lvl6pPr marL="1428750" algn="l" defTabSz="571500" rtl="0" eaLnBrk="1" latinLnBrk="0" hangingPunct="1">
        <a:defRPr sz="1100" kern="1200">
          <a:solidFill>
            <a:schemeClr val="tx1"/>
          </a:solidFill>
          <a:latin typeface="+mn-lt"/>
          <a:ea typeface="+mn-ea"/>
          <a:cs typeface="+mn-cs"/>
        </a:defRPr>
      </a:lvl6pPr>
      <a:lvl7pPr marL="1714500" algn="l" defTabSz="571500" rtl="0" eaLnBrk="1" latinLnBrk="0" hangingPunct="1">
        <a:defRPr sz="1100" kern="1200">
          <a:solidFill>
            <a:schemeClr val="tx1"/>
          </a:solidFill>
          <a:latin typeface="+mn-lt"/>
          <a:ea typeface="+mn-ea"/>
          <a:cs typeface="+mn-cs"/>
        </a:defRPr>
      </a:lvl7pPr>
      <a:lvl8pPr marL="2000250" algn="l" defTabSz="571500" rtl="0" eaLnBrk="1" latinLnBrk="0" hangingPunct="1">
        <a:defRPr sz="1100" kern="1200">
          <a:solidFill>
            <a:schemeClr val="tx1"/>
          </a:solidFill>
          <a:latin typeface="+mn-lt"/>
          <a:ea typeface="+mn-ea"/>
          <a:cs typeface="+mn-cs"/>
        </a:defRPr>
      </a:lvl8pPr>
      <a:lvl9pPr marL="2286000" algn="l" defTabSz="571500"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143500" cy="5143500"/>
          </a:xfrm>
          <a:prstGeom prst="rect">
            <a:avLst/>
          </a:prstGeom>
        </p:spPr>
      </p:pic>
      <p:sp>
        <p:nvSpPr>
          <p:cNvPr id="3" name="TextBox 2"/>
          <p:cNvSpPr txBox="1"/>
          <p:nvPr/>
        </p:nvSpPr>
        <p:spPr>
          <a:xfrm>
            <a:off x="428627" y="47626"/>
            <a:ext cx="4238625" cy="1442703"/>
          </a:xfrm>
          <a:prstGeom prst="rect">
            <a:avLst/>
          </a:prstGeom>
          <a:noFill/>
        </p:spPr>
        <p:txBody>
          <a:bodyPr wrap="square" lIns="57150" tIns="28575" rIns="57150" bIns="28575" rtlCol="0">
            <a:spAutoFit/>
          </a:bodyPr>
          <a:lstStyle/>
          <a:p>
            <a:pPr algn="ctr"/>
            <a:r>
              <a:rPr lang="en-US" sz="4500" b="1" dirty="0">
                <a:solidFill>
                  <a:schemeClr val="bg1"/>
                </a:solidFill>
                <a:effectLst>
                  <a:glow rad="127000">
                    <a:srgbClr val="041858">
                      <a:alpha val="60000"/>
                    </a:srgbClr>
                  </a:glow>
                </a:effectLst>
                <a:latin typeface="Adobe Gothic Std B" pitchFamily="34" charset="-128"/>
                <a:ea typeface="Adobe Gothic Std B" pitchFamily="34" charset="-128"/>
              </a:rPr>
              <a:t>God's BIG Plan</a:t>
            </a:r>
          </a:p>
        </p:txBody>
      </p:sp>
      <p:sp>
        <p:nvSpPr>
          <p:cNvPr id="6" name="Rectangle 5"/>
          <p:cNvSpPr/>
          <p:nvPr/>
        </p:nvSpPr>
        <p:spPr>
          <a:xfrm>
            <a:off x="952502" y="3857626"/>
            <a:ext cx="3286125" cy="809625"/>
          </a:xfrm>
          <a:prstGeom prst="rect">
            <a:avLst/>
          </a:prstGeom>
          <a:gradFill flip="none" rotWithShape="1">
            <a:gsLst>
              <a:gs pos="0">
                <a:schemeClr val="bg1">
                  <a:alpha val="0"/>
                </a:schemeClr>
              </a:gs>
              <a:gs pos="64000">
                <a:srgbClr val="041858"/>
              </a:gs>
              <a:gs pos="44000">
                <a:srgbClr val="041858"/>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7150" tIns="28575" rIns="57150" bIns="28575" rtlCol="0" anchor="ctr"/>
          <a:lstStyle/>
          <a:p>
            <a:pPr algn="ctr"/>
            <a:endParaRPr lang="en-US"/>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21378" t="34691" r="21939" b="41776"/>
          <a:stretch>
            <a:fillRect/>
          </a:stretch>
        </p:blipFill>
        <p:spPr bwMode="auto">
          <a:xfrm>
            <a:off x="1619252" y="4043362"/>
            <a:ext cx="1850343" cy="576263"/>
          </a:xfrm>
          <a:prstGeom prst="rect">
            <a:avLst/>
          </a:prstGeom>
          <a:noFill/>
          <a:ln>
            <a:noFill/>
          </a:ln>
          <a:effectLst>
            <a:glow rad="76200">
              <a:srgbClr val="041858">
                <a:alpha val="74902"/>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212120"/>
                </a:solidFill>
                <a:miter lim="800000"/>
                <a:headEnd/>
                <a:tailEnd/>
              </a14:hiddenLine>
            </a:ext>
          </a:extLst>
        </p:spPr>
      </p:pic>
      <p:sp>
        <p:nvSpPr>
          <p:cNvPr id="5" name="TextBox 4"/>
          <p:cNvSpPr txBox="1"/>
          <p:nvPr/>
        </p:nvSpPr>
        <p:spPr>
          <a:xfrm>
            <a:off x="452440" y="3905251"/>
            <a:ext cx="4238625" cy="226985"/>
          </a:xfrm>
          <a:prstGeom prst="rect">
            <a:avLst/>
          </a:prstGeom>
          <a:noFill/>
        </p:spPr>
        <p:txBody>
          <a:bodyPr wrap="square" lIns="57150" tIns="28575" rIns="57150" bIns="28575" rtlCol="0">
            <a:spAutoFit/>
          </a:bodyPr>
          <a:lstStyle/>
          <a:p>
            <a:pPr algn="ctr"/>
            <a:r>
              <a:rPr lang="en-US" b="1" dirty="0" smtClean="0">
                <a:solidFill>
                  <a:schemeClr val="bg1"/>
                </a:solidFill>
                <a:effectLst>
                  <a:glow rad="101600">
                    <a:srgbClr val="041858">
                      <a:alpha val="60000"/>
                    </a:srgbClr>
                  </a:glow>
                  <a:outerShdw blurRad="38100" dist="38100" dir="2700000" algn="tl">
                    <a:srgbClr val="000000">
                      <a:alpha val="43137"/>
                    </a:srgbClr>
                  </a:outerShdw>
                </a:effectLst>
                <a:latin typeface="Adobe Gothic Std B" pitchFamily="34" charset="-128"/>
                <a:ea typeface="Adobe Gothic Std B" pitchFamily="34" charset="-128"/>
              </a:rPr>
              <a:t>A New Sermon Series at</a:t>
            </a:r>
            <a:endParaRPr lang="en-US" b="1" dirty="0">
              <a:solidFill>
                <a:schemeClr val="bg1"/>
              </a:solidFill>
              <a:effectLst>
                <a:glow rad="101600">
                  <a:srgbClr val="041858">
                    <a:alpha val="60000"/>
                  </a:srgbClr>
                </a:glow>
                <a:outerShdw blurRad="38100" dist="38100" dir="2700000" algn="tl">
                  <a:srgbClr val="000000">
                    <a:alpha val="43137"/>
                  </a:srgbClr>
                </a:outerShdw>
              </a:effectLst>
              <a:latin typeface="Adobe Gothic Std B" pitchFamily="34" charset="-128"/>
              <a:ea typeface="Adobe Gothic Std B" pitchFamily="34" charset="-128"/>
            </a:endParaRPr>
          </a:p>
        </p:txBody>
      </p:sp>
      <p:sp>
        <p:nvSpPr>
          <p:cNvPr id="7" name="Rectangle 6"/>
          <p:cNvSpPr/>
          <p:nvPr/>
        </p:nvSpPr>
        <p:spPr>
          <a:xfrm>
            <a:off x="5476877" y="523877"/>
            <a:ext cx="3476625" cy="3597139"/>
          </a:xfrm>
          <a:prstGeom prst="rect">
            <a:avLst/>
          </a:prstGeom>
        </p:spPr>
        <p:txBody>
          <a:bodyPr wrap="square" lIns="57150" tIns="28575" rIns="57150" bIns="28575">
            <a:spAutoFit/>
          </a:bodyPr>
          <a:lstStyle/>
          <a:p>
            <a:r>
              <a:rPr lang="en-US" sz="2300" b="1" dirty="0">
                <a:solidFill>
                  <a:schemeClr val="bg1"/>
                </a:solidFill>
              </a:rPr>
              <a:t>God’s BIG Plan was for:</a:t>
            </a:r>
          </a:p>
          <a:p>
            <a:endParaRPr lang="en-US" sz="2300" b="1" dirty="0">
              <a:solidFill>
                <a:schemeClr val="bg1"/>
              </a:solidFill>
            </a:endParaRPr>
          </a:p>
          <a:p>
            <a:pPr marL="464344" indent="-464344">
              <a:buAutoNum type="arabicPeriod"/>
            </a:pPr>
            <a:r>
              <a:rPr lang="en-US" sz="2300" dirty="0">
                <a:solidFill>
                  <a:schemeClr val="bg1"/>
                </a:solidFill>
              </a:rPr>
              <a:t>A People. (Who would birth the Messiah)</a:t>
            </a:r>
          </a:p>
          <a:p>
            <a:pPr marL="464344" indent="-464344">
              <a:buAutoNum type="arabicPeriod"/>
            </a:pPr>
            <a:endParaRPr lang="en-US" sz="2300" dirty="0">
              <a:solidFill>
                <a:schemeClr val="bg1"/>
              </a:solidFill>
            </a:endParaRPr>
          </a:p>
          <a:p>
            <a:pPr marL="464344" indent="-464344">
              <a:buAutoNum type="arabicPeriod" startAt="2"/>
            </a:pPr>
            <a:r>
              <a:rPr lang="en-US" sz="2300" dirty="0">
                <a:solidFill>
                  <a:schemeClr val="bg1"/>
                </a:solidFill>
              </a:rPr>
              <a:t>A Place. (Where many could be reached)</a:t>
            </a:r>
          </a:p>
          <a:p>
            <a:pPr marL="464344" indent="-464344">
              <a:buAutoNum type="arabicPeriod" startAt="2"/>
            </a:pPr>
            <a:endParaRPr lang="en-US" sz="2300" dirty="0">
              <a:solidFill>
                <a:schemeClr val="bg1"/>
              </a:solidFill>
            </a:endParaRPr>
          </a:p>
          <a:p>
            <a:r>
              <a:rPr lang="en-US" sz="2300" dirty="0">
                <a:solidFill>
                  <a:schemeClr val="bg1"/>
                </a:solidFill>
              </a:rPr>
              <a:t>3.   A Promise. (For anyone     	who wants salvation.)</a:t>
            </a:r>
          </a:p>
        </p:txBody>
      </p:sp>
    </p:spTree>
    <p:extLst>
      <p:ext uri="{BB962C8B-B14F-4D97-AF65-F5344CB8AC3E}">
        <p14:creationId xmlns:p14="http://schemas.microsoft.com/office/powerpoint/2010/main" val="162152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69593"/>
            <a:ext cx="8915400" cy="4832093"/>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endParaRPr lang="en-US" sz="2800" b="1" dirty="0">
              <a:solidFill>
                <a:schemeClr val="bg1"/>
              </a:solidFill>
            </a:endParaRPr>
          </a:p>
          <a:p>
            <a:r>
              <a:rPr lang="en-US" sz="2800" b="1" dirty="0" smtClean="0">
                <a:solidFill>
                  <a:srgbClr val="FFFF00"/>
                </a:solidFill>
              </a:rPr>
              <a:t>Philippians 2:9-11  </a:t>
            </a:r>
            <a:r>
              <a:rPr lang="en-US" sz="2800" i="1" dirty="0" smtClean="0">
                <a:solidFill>
                  <a:schemeClr val="bg1"/>
                </a:solidFill>
              </a:rPr>
              <a:t>“Therefore also God highly exalted Him, and bestowed on Him the name which is above every name, that at the name of Jesus </a:t>
            </a:r>
            <a:r>
              <a:rPr lang="en-US" sz="2800" b="1" i="1" dirty="0" smtClean="0">
                <a:solidFill>
                  <a:srgbClr val="FFFF00"/>
                </a:solidFill>
              </a:rPr>
              <a:t>EVERY KNEE SHOULD BOW</a:t>
            </a:r>
            <a:r>
              <a:rPr lang="en-US" sz="2800" i="1" dirty="0" smtClean="0">
                <a:solidFill>
                  <a:schemeClr val="bg1"/>
                </a:solidFill>
              </a:rPr>
              <a:t>, of those who are in heaven, and on earth, and under the earth and that every tongue should confess that Jesus Christ is Lord, to the glory of God the Father.”</a:t>
            </a:r>
          </a:p>
          <a:p>
            <a:endParaRPr lang="en-US" sz="2800" b="1" i="1" dirty="0">
              <a:solidFill>
                <a:schemeClr val="bg1"/>
              </a:solidFill>
            </a:endParaRPr>
          </a:p>
          <a:p>
            <a:r>
              <a:rPr lang="en-US" sz="2800" b="1" i="1" dirty="0" smtClean="0">
                <a:solidFill>
                  <a:srgbClr val="FFFF00"/>
                </a:solidFill>
              </a:rPr>
              <a:t>Have you bowed?  Have you confessed?</a:t>
            </a:r>
            <a:endParaRPr lang="en-US" sz="2800" b="1" dirty="0" smtClean="0">
              <a:solidFill>
                <a:srgbClr val="FFFF00"/>
              </a:solidFill>
            </a:endParaRPr>
          </a:p>
        </p:txBody>
      </p:sp>
    </p:spTree>
    <p:extLst>
      <p:ext uri="{BB962C8B-B14F-4D97-AF65-F5344CB8AC3E}">
        <p14:creationId xmlns:p14="http://schemas.microsoft.com/office/powerpoint/2010/main" val="85702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69593"/>
            <a:ext cx="8915400" cy="3108544"/>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endParaRPr lang="en-US" sz="2800" b="1" dirty="0">
              <a:solidFill>
                <a:schemeClr val="bg1"/>
              </a:solidFill>
            </a:endParaRPr>
          </a:p>
          <a:p>
            <a:endParaRPr lang="en-US" sz="2800" b="1" i="1" dirty="0">
              <a:solidFill>
                <a:schemeClr val="bg1"/>
              </a:solidFill>
            </a:endParaRPr>
          </a:p>
          <a:p>
            <a:r>
              <a:rPr lang="en-US" sz="2800" b="1" i="1" dirty="0" smtClean="0">
                <a:solidFill>
                  <a:srgbClr val="FFFF00"/>
                </a:solidFill>
              </a:rPr>
              <a:t>							October 22</a:t>
            </a:r>
            <a:r>
              <a:rPr lang="en-US" sz="2800" b="1" i="1" baseline="30000" dirty="0" smtClean="0">
                <a:solidFill>
                  <a:srgbClr val="FFFF00"/>
                </a:solidFill>
              </a:rPr>
              <a:t>nd</a:t>
            </a:r>
            <a:endParaRPr lang="en-US" sz="2800" b="1" i="1" dirty="0" smtClean="0">
              <a:solidFill>
                <a:srgbClr val="FFFF00"/>
              </a:solidFill>
            </a:endParaRPr>
          </a:p>
          <a:p>
            <a:r>
              <a:rPr lang="en-US" sz="2800" b="1" i="1" dirty="0" smtClean="0">
                <a:solidFill>
                  <a:srgbClr val="FFFF00"/>
                </a:solidFill>
              </a:rPr>
              <a:t>							Have you bowed? </a:t>
            </a:r>
          </a:p>
          <a:p>
            <a:r>
              <a:rPr lang="en-US" sz="2800" b="1" i="1" dirty="0">
                <a:solidFill>
                  <a:srgbClr val="FFFF00"/>
                </a:solidFill>
              </a:rPr>
              <a:t>	</a:t>
            </a:r>
            <a:r>
              <a:rPr lang="en-US" sz="2800" b="1" i="1" dirty="0" smtClean="0">
                <a:solidFill>
                  <a:srgbClr val="FFFF00"/>
                </a:solidFill>
              </a:rPr>
              <a:t>						Have you confessed?</a:t>
            </a:r>
            <a:endParaRPr lang="en-US" sz="2800" b="1" dirty="0" smtClean="0">
              <a:solidFill>
                <a:srgbClr val="FFFF00"/>
              </a:solidFill>
            </a:endParaRPr>
          </a:p>
        </p:txBody>
      </p:sp>
      <p:pic>
        <p:nvPicPr>
          <p:cNvPr id="2" name="Picture 1" descr="IMG_13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066800"/>
            <a:ext cx="2743200" cy="2743200"/>
          </a:xfrm>
          <a:prstGeom prst="rect">
            <a:avLst/>
          </a:prstGeom>
        </p:spPr>
      </p:pic>
    </p:spTree>
    <p:extLst>
      <p:ext uri="{BB962C8B-B14F-4D97-AF65-F5344CB8AC3E}">
        <p14:creationId xmlns:p14="http://schemas.microsoft.com/office/powerpoint/2010/main" val="338171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4401205"/>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pPr algn="ctr"/>
            <a:endParaRPr lang="en-US" sz="2800" dirty="0" smtClean="0">
              <a:solidFill>
                <a:srgbClr val="FFFF00"/>
              </a:solidFill>
            </a:endParaRPr>
          </a:p>
          <a:p>
            <a:r>
              <a:rPr lang="en-US" sz="2800" b="1" u="sng" dirty="0">
                <a:solidFill>
                  <a:srgbClr val="FFFF00"/>
                </a:solidFill>
              </a:rPr>
              <a:t>The Characters</a:t>
            </a:r>
            <a:endParaRPr lang="en-US" sz="2800" dirty="0">
              <a:solidFill>
                <a:srgbClr val="FFFF00"/>
              </a:solidFill>
            </a:endParaRPr>
          </a:p>
          <a:p>
            <a:pPr marL="514350" lvl="0" indent="-514350">
              <a:buFont typeface="+mj-lt"/>
              <a:buAutoNum type="arabicPeriod"/>
            </a:pPr>
            <a:r>
              <a:rPr lang="en-US" sz="2800" b="1" dirty="0">
                <a:solidFill>
                  <a:schemeClr val="bg1"/>
                </a:solidFill>
              </a:rPr>
              <a:t>Moses  - God’s spokesman  (6:28-30)</a:t>
            </a:r>
            <a:endParaRPr lang="en-US" sz="2800" dirty="0">
              <a:solidFill>
                <a:schemeClr val="bg1"/>
              </a:solidFill>
            </a:endParaRPr>
          </a:p>
          <a:p>
            <a:pPr marL="514350" lvl="0" indent="-514350">
              <a:buFont typeface="+mj-lt"/>
              <a:buAutoNum type="arabicPeriod"/>
            </a:pPr>
            <a:r>
              <a:rPr lang="en-US" sz="2800" b="1" dirty="0" err="1">
                <a:solidFill>
                  <a:srgbClr val="FFFFFF"/>
                </a:solidFill>
              </a:rPr>
              <a:t>Pharoah</a:t>
            </a:r>
            <a:r>
              <a:rPr lang="en-US" sz="2800" b="1" dirty="0">
                <a:solidFill>
                  <a:schemeClr val="bg1"/>
                </a:solidFill>
              </a:rPr>
              <a:t> – Ruler of a mighty nation, regarded as divine; one of the gods </a:t>
            </a:r>
            <a:endParaRPr lang="en-US" sz="2800" dirty="0">
              <a:solidFill>
                <a:schemeClr val="bg1"/>
              </a:solidFill>
            </a:endParaRPr>
          </a:p>
          <a:p>
            <a:pPr marL="514350" lvl="0" indent="-514350">
              <a:buFont typeface="+mj-lt"/>
              <a:buAutoNum type="arabicPeriod"/>
            </a:pPr>
            <a:r>
              <a:rPr lang="en-US" sz="2800" b="1" dirty="0">
                <a:solidFill>
                  <a:srgbClr val="FFFFFF"/>
                </a:solidFill>
              </a:rPr>
              <a:t>God</a:t>
            </a:r>
            <a:r>
              <a:rPr lang="en-US" sz="2800" b="1" dirty="0">
                <a:solidFill>
                  <a:schemeClr val="bg1"/>
                </a:solidFill>
              </a:rPr>
              <a:t> – Yahweh, the one true God, who wants all people to know He is Lord! (7:5)</a:t>
            </a:r>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2304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5001369"/>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pPr algn="ctr"/>
            <a:endParaRPr lang="en-US" sz="2800" dirty="0" smtClean="0">
              <a:solidFill>
                <a:schemeClr val="bg1"/>
              </a:solidFill>
            </a:endParaRPr>
          </a:p>
          <a:p>
            <a:r>
              <a:rPr lang="en-US" sz="2800" b="1" dirty="0" smtClean="0">
                <a:solidFill>
                  <a:schemeClr val="bg1"/>
                </a:solidFill>
              </a:rPr>
              <a:t>1.  Pre-plague encounter (7:8-13)</a:t>
            </a:r>
          </a:p>
          <a:p>
            <a:r>
              <a:rPr lang="en-US" b="1" u="sng" dirty="0"/>
              <a:t>The Events</a:t>
            </a:r>
            <a:endParaRPr lang="en-US" dirty="0"/>
          </a:p>
          <a:p>
            <a:pPr lvl="0"/>
            <a:r>
              <a:rPr lang="en-US" sz="2800" b="1" u="sng" dirty="0" smtClean="0">
                <a:solidFill>
                  <a:srgbClr val="FFFF00"/>
                </a:solidFill>
              </a:rPr>
              <a:t>SEVERE IRRITATIONS</a:t>
            </a:r>
            <a:r>
              <a:rPr lang="en-US" b="1" dirty="0" smtClean="0"/>
              <a:t>-</a:t>
            </a:r>
            <a:r>
              <a:rPr lang="en-US" b="1" dirty="0"/>
              <a:t>plague encounter (7:8-13)</a:t>
            </a:r>
            <a:endParaRPr lang="en-US" dirty="0"/>
          </a:p>
          <a:p>
            <a:pPr lvl="0"/>
            <a:r>
              <a:rPr lang="en-US" sz="2800" b="1" dirty="0" smtClean="0">
                <a:solidFill>
                  <a:srgbClr val="FFFFFF"/>
                </a:solidFill>
              </a:rPr>
              <a:t>2.  First </a:t>
            </a:r>
            <a:r>
              <a:rPr lang="en-US" sz="2800" b="1" dirty="0">
                <a:solidFill>
                  <a:srgbClr val="FFFFFF"/>
                </a:solidFill>
              </a:rPr>
              <a:t>3 plagues (7:14-8:19)  </a:t>
            </a:r>
            <a:endParaRPr lang="en-US" sz="2800" dirty="0">
              <a:solidFill>
                <a:srgbClr val="FFFFFF"/>
              </a:solidFill>
            </a:endParaRPr>
          </a:p>
          <a:p>
            <a:pPr marL="800100" lvl="1" indent="-514350">
              <a:buFont typeface="+mj-lt"/>
              <a:buAutoNum type="alphaLcPeriod"/>
            </a:pPr>
            <a:r>
              <a:rPr lang="en-US" sz="2800" b="1" dirty="0">
                <a:solidFill>
                  <a:srgbClr val="FFFFFF"/>
                </a:solidFill>
              </a:rPr>
              <a:t>Blood </a:t>
            </a:r>
            <a:endParaRPr lang="en-US" sz="2800" dirty="0">
              <a:solidFill>
                <a:srgbClr val="FFFFFF"/>
              </a:solidFill>
            </a:endParaRPr>
          </a:p>
          <a:p>
            <a:pPr marL="800100" lvl="1" indent="-514350">
              <a:buFont typeface="+mj-lt"/>
              <a:buAutoNum type="alphaLcPeriod"/>
            </a:pPr>
            <a:r>
              <a:rPr lang="en-US" sz="2800" b="1" dirty="0">
                <a:solidFill>
                  <a:srgbClr val="FFFFFF"/>
                </a:solidFill>
              </a:rPr>
              <a:t>Frogs</a:t>
            </a:r>
            <a:endParaRPr lang="en-US" sz="2800" dirty="0">
              <a:solidFill>
                <a:srgbClr val="FFFFFF"/>
              </a:solidFill>
            </a:endParaRPr>
          </a:p>
          <a:p>
            <a:pPr marL="800100" lvl="1" indent="-514350">
              <a:buFont typeface="+mj-lt"/>
              <a:buAutoNum type="alphaLcPeriod"/>
            </a:pPr>
            <a:r>
              <a:rPr lang="en-US" sz="2800" b="1" dirty="0">
                <a:solidFill>
                  <a:srgbClr val="FFFFFF"/>
                </a:solidFill>
              </a:rPr>
              <a:t>Gnats</a:t>
            </a:r>
            <a:endParaRPr lang="en-US" sz="2800" dirty="0">
              <a:solidFill>
                <a:srgbClr val="FFFFFF"/>
              </a:solidFill>
            </a:endParaRPr>
          </a:p>
          <a:p>
            <a:endParaRPr lang="en-US" sz="2800" dirty="0" smtClean="0">
              <a:solidFill>
                <a:srgbClr val="FFFFFF"/>
              </a:solidFill>
            </a:endParaRPr>
          </a:p>
          <a:p>
            <a:endParaRPr lang="en-US" sz="2800" dirty="0">
              <a:solidFill>
                <a:srgbClr val="FFFFFF"/>
              </a:solidFill>
            </a:endParaRPr>
          </a:p>
        </p:txBody>
      </p:sp>
    </p:spTree>
    <p:extLst>
      <p:ext uri="{BB962C8B-B14F-4D97-AF65-F5344CB8AC3E}">
        <p14:creationId xmlns:p14="http://schemas.microsoft.com/office/powerpoint/2010/main" val="47916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3539431"/>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endParaRPr lang="en-US" sz="2800" dirty="0">
              <a:solidFill>
                <a:srgbClr val="FFFF00"/>
              </a:solidFill>
            </a:endParaRPr>
          </a:p>
          <a:p>
            <a:r>
              <a:rPr lang="en-US" sz="2800" b="1" u="sng" dirty="0" smtClean="0">
                <a:solidFill>
                  <a:srgbClr val="FFFF00"/>
                </a:solidFill>
              </a:rPr>
              <a:t>GOD MAKES A DISTINCTION</a:t>
            </a:r>
          </a:p>
          <a:p>
            <a:pPr marL="514350" indent="-514350">
              <a:buAutoNum type="arabicPeriod" startAt="3"/>
            </a:pPr>
            <a:r>
              <a:rPr lang="en-US" sz="2800" b="1" dirty="0" smtClean="0">
                <a:solidFill>
                  <a:srgbClr val="FFFFFF"/>
                </a:solidFill>
              </a:rPr>
              <a:t>Second 3 plagues (8:20-9:12)</a:t>
            </a:r>
          </a:p>
          <a:p>
            <a:pPr marL="1085850" lvl="2" indent="-514350">
              <a:buAutoNum type="alphaLcPeriod"/>
            </a:pPr>
            <a:r>
              <a:rPr lang="en-US" sz="2800" b="1" dirty="0" smtClean="0">
                <a:solidFill>
                  <a:srgbClr val="FFFFFF"/>
                </a:solidFill>
              </a:rPr>
              <a:t>Flies</a:t>
            </a:r>
          </a:p>
          <a:p>
            <a:pPr marL="1085850" lvl="2" indent="-514350">
              <a:buAutoNum type="alphaLcPeriod"/>
            </a:pPr>
            <a:r>
              <a:rPr lang="en-US" sz="2800" b="1" dirty="0" smtClean="0">
                <a:solidFill>
                  <a:srgbClr val="FFFFFF"/>
                </a:solidFill>
              </a:rPr>
              <a:t>Livestock Disease</a:t>
            </a:r>
          </a:p>
          <a:p>
            <a:pPr marL="1085850" lvl="2" indent="-514350">
              <a:buAutoNum type="alphaLcPeriod"/>
            </a:pPr>
            <a:r>
              <a:rPr lang="en-US" sz="2800" b="1" dirty="0" smtClean="0">
                <a:solidFill>
                  <a:srgbClr val="FFFFFF"/>
                </a:solidFill>
              </a:rPr>
              <a:t>Boils on man and beast</a:t>
            </a:r>
          </a:p>
        </p:txBody>
      </p:sp>
    </p:spTree>
    <p:extLst>
      <p:ext uri="{BB962C8B-B14F-4D97-AF65-F5344CB8AC3E}">
        <p14:creationId xmlns:p14="http://schemas.microsoft.com/office/powerpoint/2010/main" val="94120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3539431"/>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endParaRPr lang="en-US" sz="2800" dirty="0" smtClean="0">
              <a:solidFill>
                <a:srgbClr val="FFFF00"/>
              </a:solidFill>
            </a:endParaRPr>
          </a:p>
          <a:p>
            <a:r>
              <a:rPr lang="en-US" sz="2800" b="1" u="sng" dirty="0" smtClean="0">
                <a:solidFill>
                  <a:srgbClr val="FFFF00"/>
                </a:solidFill>
              </a:rPr>
              <a:t>DEVASTATION &amp; DESPARATION</a:t>
            </a:r>
          </a:p>
          <a:p>
            <a:pPr marL="514350" indent="-514350">
              <a:buAutoNum type="arabicPeriod" startAt="4"/>
            </a:pPr>
            <a:r>
              <a:rPr lang="en-US" sz="2800" b="1" dirty="0" smtClean="0">
                <a:solidFill>
                  <a:schemeClr val="bg1"/>
                </a:solidFill>
              </a:rPr>
              <a:t>Third 3 plagues (9:13-10:29)</a:t>
            </a:r>
          </a:p>
          <a:p>
            <a:r>
              <a:rPr lang="en-US" sz="2800" b="1" dirty="0">
                <a:solidFill>
                  <a:schemeClr val="bg1"/>
                </a:solidFill>
              </a:rPr>
              <a:t>	</a:t>
            </a:r>
            <a:r>
              <a:rPr lang="en-US" sz="2800" b="1" dirty="0" smtClean="0">
                <a:solidFill>
                  <a:schemeClr val="bg1"/>
                </a:solidFill>
              </a:rPr>
              <a:t>a.  Hail</a:t>
            </a:r>
          </a:p>
          <a:p>
            <a:r>
              <a:rPr lang="en-US" sz="2800" b="1" dirty="0">
                <a:solidFill>
                  <a:schemeClr val="bg1"/>
                </a:solidFill>
              </a:rPr>
              <a:t>	</a:t>
            </a:r>
            <a:r>
              <a:rPr lang="en-US" sz="2800" b="1" dirty="0" smtClean="0">
                <a:solidFill>
                  <a:schemeClr val="bg1"/>
                </a:solidFill>
              </a:rPr>
              <a:t>b.  Locusts</a:t>
            </a:r>
          </a:p>
          <a:p>
            <a:r>
              <a:rPr lang="en-US" sz="2800" b="1" dirty="0">
                <a:solidFill>
                  <a:schemeClr val="bg1"/>
                </a:solidFill>
              </a:rPr>
              <a:t>	</a:t>
            </a:r>
            <a:r>
              <a:rPr lang="en-US" sz="2800" b="1" dirty="0" smtClean="0">
                <a:solidFill>
                  <a:schemeClr val="bg1"/>
                </a:solidFill>
              </a:rPr>
              <a:t>c.  Darkness</a:t>
            </a:r>
            <a:endParaRPr lang="en-US" sz="2800" b="1" dirty="0">
              <a:solidFill>
                <a:schemeClr val="bg1"/>
              </a:solidFill>
            </a:endParaRPr>
          </a:p>
        </p:txBody>
      </p:sp>
    </p:spTree>
    <p:extLst>
      <p:ext uri="{BB962C8B-B14F-4D97-AF65-F5344CB8AC3E}">
        <p14:creationId xmlns:p14="http://schemas.microsoft.com/office/powerpoint/2010/main" val="67494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69593"/>
            <a:ext cx="8915400" cy="5016757"/>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r>
              <a:rPr lang="en-US" sz="2800" b="1" u="sng" dirty="0" smtClean="0">
                <a:solidFill>
                  <a:srgbClr val="FFFF00"/>
                </a:solidFill>
              </a:rPr>
              <a:t>The </a:t>
            </a:r>
            <a:r>
              <a:rPr lang="en-US" sz="2800" b="1" u="sng" dirty="0">
                <a:solidFill>
                  <a:srgbClr val="FFFF00"/>
                </a:solidFill>
              </a:rPr>
              <a:t>Lessons</a:t>
            </a:r>
            <a:endParaRPr lang="en-US" sz="2800" dirty="0">
              <a:solidFill>
                <a:srgbClr val="FFFF00"/>
              </a:solidFill>
            </a:endParaRPr>
          </a:p>
          <a:p>
            <a:pPr lvl="0"/>
            <a:r>
              <a:rPr lang="en-US" sz="2800" b="1" dirty="0" smtClean="0">
                <a:solidFill>
                  <a:srgbClr val="FFFFFF"/>
                </a:solidFill>
              </a:rPr>
              <a:t>1.  Moses</a:t>
            </a:r>
            <a:r>
              <a:rPr lang="en-US" sz="2800" b="1" dirty="0">
                <a:solidFill>
                  <a:srgbClr val="FFFFFF"/>
                </a:solidFill>
              </a:rPr>
              <a:t>’ lips  (6:28-30)</a:t>
            </a:r>
            <a:endParaRPr lang="en-US" sz="2800" dirty="0">
              <a:solidFill>
                <a:srgbClr val="FFFFFF"/>
              </a:solidFill>
            </a:endParaRPr>
          </a:p>
          <a:p>
            <a:pPr lvl="0"/>
            <a:r>
              <a:rPr lang="en-US" sz="2800" b="1" dirty="0" smtClean="0">
                <a:solidFill>
                  <a:srgbClr val="FFFFFF"/>
                </a:solidFill>
              </a:rPr>
              <a:t>	a.  Moses </a:t>
            </a:r>
            <a:r>
              <a:rPr lang="en-US" sz="2800" b="1" dirty="0">
                <a:solidFill>
                  <a:srgbClr val="FFFFFF"/>
                </a:solidFill>
              </a:rPr>
              <a:t>spoke with </a:t>
            </a:r>
            <a:r>
              <a:rPr lang="en-US" sz="2800" b="1" u="sng" dirty="0">
                <a:solidFill>
                  <a:srgbClr val="FFFF00"/>
                </a:solidFill>
              </a:rPr>
              <a:t>GOD’S AUTHORITY.</a:t>
            </a:r>
            <a:endParaRPr lang="en-US" sz="2800" dirty="0">
              <a:solidFill>
                <a:srgbClr val="FFFF00"/>
              </a:solidFill>
            </a:endParaRPr>
          </a:p>
          <a:p>
            <a:pPr lvl="0"/>
            <a:r>
              <a:rPr lang="en-US" sz="2800" b="1" dirty="0" smtClean="0">
                <a:solidFill>
                  <a:srgbClr val="FFFFFF"/>
                </a:solidFill>
              </a:rPr>
              <a:t>	b.  God </a:t>
            </a:r>
            <a:r>
              <a:rPr lang="en-US" sz="2800" b="1" u="sng" dirty="0">
                <a:solidFill>
                  <a:srgbClr val="FFFF00"/>
                </a:solidFill>
              </a:rPr>
              <a:t>QUALIFIES THE CALLED.</a:t>
            </a:r>
            <a:endParaRPr lang="en-US" sz="2800" dirty="0">
              <a:solidFill>
                <a:srgbClr val="FFFF00"/>
              </a:solidFill>
            </a:endParaRPr>
          </a:p>
          <a:p>
            <a:r>
              <a:rPr lang="en-US" sz="2800" b="1" dirty="0">
                <a:solidFill>
                  <a:srgbClr val="FFFFFF"/>
                </a:solidFill>
              </a:rPr>
              <a:t> </a:t>
            </a:r>
            <a:endParaRPr lang="en-US" sz="2800" dirty="0">
              <a:solidFill>
                <a:srgbClr val="FFFFFF"/>
              </a:solidFill>
            </a:endParaRPr>
          </a:p>
          <a:p>
            <a:r>
              <a:rPr lang="en-US" sz="2400" b="1" dirty="0">
                <a:solidFill>
                  <a:srgbClr val="FFFFFF"/>
                </a:solidFill>
              </a:rPr>
              <a:t>D.L. Moody: </a:t>
            </a:r>
            <a:r>
              <a:rPr lang="en-US" sz="2400" b="1" i="1" dirty="0">
                <a:solidFill>
                  <a:srgbClr val="FFFFFF"/>
                </a:solidFill>
              </a:rPr>
              <a:t>“Moses spent forty years in Pharaoh’s court thinking he was somebody, forty years in the desert learning that he was nobody, and forty years showing what God can do with a somebody who found out he was a nobody.”</a:t>
            </a:r>
            <a:endParaRPr lang="en-US" sz="2400" dirty="0">
              <a:solidFill>
                <a:srgbClr val="FFFFFF"/>
              </a:solidFill>
            </a:endParaRPr>
          </a:p>
          <a:p>
            <a:endParaRPr lang="en-US" sz="2800" dirty="0" smtClean="0">
              <a:solidFill>
                <a:schemeClr val="bg1"/>
              </a:solidFill>
            </a:endParaRPr>
          </a:p>
        </p:txBody>
      </p:sp>
      <p:pic>
        <p:nvPicPr>
          <p:cNvPr id="2" name="Picture 1" descr="STP054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971550"/>
            <a:ext cx="2057400" cy="2057400"/>
          </a:xfrm>
          <a:prstGeom prst="rect">
            <a:avLst/>
          </a:prstGeom>
        </p:spPr>
      </p:pic>
    </p:spTree>
    <p:extLst>
      <p:ext uri="{BB962C8B-B14F-4D97-AF65-F5344CB8AC3E}">
        <p14:creationId xmlns:p14="http://schemas.microsoft.com/office/powerpoint/2010/main" val="210554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69593"/>
            <a:ext cx="8915400" cy="4832093"/>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r>
              <a:rPr lang="en-US" sz="2800" b="1" u="sng" dirty="0" smtClean="0">
                <a:solidFill>
                  <a:srgbClr val="FFFF00"/>
                </a:solidFill>
              </a:rPr>
              <a:t>The </a:t>
            </a:r>
            <a:r>
              <a:rPr lang="en-US" sz="2800" b="1" u="sng" dirty="0">
                <a:solidFill>
                  <a:srgbClr val="FFFF00"/>
                </a:solidFill>
              </a:rPr>
              <a:t>Lessons</a:t>
            </a:r>
            <a:endParaRPr lang="en-US" sz="2800" dirty="0">
              <a:solidFill>
                <a:srgbClr val="FFFF00"/>
              </a:solidFill>
            </a:endParaRPr>
          </a:p>
          <a:p>
            <a:pPr lvl="0"/>
            <a:r>
              <a:rPr lang="en-US" sz="2800" b="1" dirty="0" smtClean="0">
                <a:solidFill>
                  <a:srgbClr val="FFFFFF"/>
                </a:solidFill>
              </a:rPr>
              <a:t>2.  Pharaoh’s heart</a:t>
            </a:r>
          </a:p>
          <a:p>
            <a:pPr lvl="0"/>
            <a:r>
              <a:rPr lang="en-US" sz="2800" b="1" dirty="0" smtClean="0">
                <a:solidFill>
                  <a:srgbClr val="FFFFFF"/>
                </a:solidFill>
              </a:rPr>
              <a:t>	a.  After </a:t>
            </a:r>
            <a:r>
              <a:rPr lang="en-US" sz="2800" b="1" dirty="0">
                <a:solidFill>
                  <a:srgbClr val="FFFFFF"/>
                </a:solidFill>
              </a:rPr>
              <a:t>every plague, </a:t>
            </a:r>
            <a:r>
              <a:rPr lang="en-US" sz="2800" b="1" u="sng" dirty="0">
                <a:solidFill>
                  <a:srgbClr val="FFFF00"/>
                </a:solidFill>
              </a:rPr>
              <a:t>HIS HEART IS HARDENED.</a:t>
            </a:r>
            <a:endParaRPr lang="en-US" sz="2800" dirty="0">
              <a:solidFill>
                <a:srgbClr val="FFFF00"/>
              </a:solidFill>
            </a:endParaRPr>
          </a:p>
          <a:p>
            <a:pPr lvl="1"/>
            <a:r>
              <a:rPr lang="en-US" sz="2800" b="1" dirty="0" smtClean="0">
                <a:solidFill>
                  <a:srgbClr val="FFFFFF"/>
                </a:solidFill>
              </a:rPr>
              <a:t>	b.  Who </a:t>
            </a:r>
            <a:r>
              <a:rPr lang="en-US" sz="2800" b="1" dirty="0">
                <a:solidFill>
                  <a:srgbClr val="FFFFFF"/>
                </a:solidFill>
              </a:rPr>
              <a:t>hardened it?  </a:t>
            </a:r>
            <a:r>
              <a:rPr lang="en-US" sz="2800" b="1" u="sng" dirty="0">
                <a:solidFill>
                  <a:srgbClr val="FFFF00"/>
                </a:solidFill>
              </a:rPr>
              <a:t>BOTH PHARAOH AND GOD</a:t>
            </a:r>
            <a:endParaRPr lang="en-US" sz="2800" dirty="0">
              <a:solidFill>
                <a:srgbClr val="FFFF00"/>
              </a:solidFill>
            </a:endParaRPr>
          </a:p>
          <a:p>
            <a:pPr lvl="0"/>
            <a:r>
              <a:rPr lang="en-US" sz="2800" b="1" dirty="0" smtClean="0">
                <a:solidFill>
                  <a:srgbClr val="FFFFFF"/>
                </a:solidFill>
              </a:rPr>
              <a:t>	c.  God’s reasons</a:t>
            </a:r>
            <a:r>
              <a:rPr lang="en-US" sz="2800" b="1" dirty="0" smtClean="0"/>
              <a:t>P</a:t>
            </a:r>
          </a:p>
          <a:p>
            <a:pPr lvl="0"/>
            <a:r>
              <a:rPr lang="en-US" sz="2800" b="1" dirty="0"/>
              <a:t>	</a:t>
            </a:r>
            <a:r>
              <a:rPr lang="en-US" sz="2800" b="1" dirty="0" smtClean="0">
                <a:solidFill>
                  <a:srgbClr val="FFFFFF"/>
                </a:solidFill>
              </a:rPr>
              <a:t>	</a:t>
            </a:r>
            <a:r>
              <a:rPr lang="en-US" sz="2800" b="1" dirty="0" err="1" smtClean="0">
                <a:solidFill>
                  <a:srgbClr val="FFFFFF"/>
                </a:solidFill>
              </a:rPr>
              <a:t>i</a:t>
            </a:r>
            <a:r>
              <a:rPr lang="en-US" sz="2800" b="1" dirty="0" smtClean="0">
                <a:solidFill>
                  <a:srgbClr val="FFFFFF"/>
                </a:solidFill>
              </a:rPr>
              <a:t>.  To proclaim His power and glory (9:15)</a:t>
            </a:r>
          </a:p>
          <a:p>
            <a:pPr lvl="0"/>
            <a:r>
              <a:rPr lang="en-US" sz="2800" b="1" dirty="0">
                <a:solidFill>
                  <a:srgbClr val="FFFFFF"/>
                </a:solidFill>
              </a:rPr>
              <a:t>	</a:t>
            </a:r>
            <a:r>
              <a:rPr lang="en-US" sz="2800" b="1" dirty="0" smtClean="0">
                <a:solidFill>
                  <a:srgbClr val="FFFFFF"/>
                </a:solidFill>
              </a:rPr>
              <a:t>	ii.  To show His absolute sovereignty.  </a:t>
            </a:r>
          </a:p>
          <a:p>
            <a:pPr lvl="0"/>
            <a:r>
              <a:rPr lang="en-US" sz="2800" b="1" dirty="0">
                <a:solidFill>
                  <a:srgbClr val="FFFFFF"/>
                </a:solidFill>
              </a:rPr>
              <a:t>	</a:t>
            </a:r>
            <a:r>
              <a:rPr lang="en-US" sz="2800" b="1" dirty="0" smtClean="0">
                <a:solidFill>
                  <a:srgbClr val="FFFFFF"/>
                </a:solidFill>
              </a:rPr>
              <a:t>		</a:t>
            </a:r>
            <a:r>
              <a:rPr lang="en-US" sz="2800" b="1" dirty="0" smtClean="0">
                <a:solidFill>
                  <a:srgbClr val="FFFF00"/>
                </a:solidFill>
              </a:rPr>
              <a:t>(Romans 9:17-18 &amp; Romans 1:24-26)</a:t>
            </a:r>
          </a:p>
          <a:p>
            <a:pPr lvl="0"/>
            <a:endParaRPr lang="en-US" sz="2800" b="1" dirty="0">
              <a:solidFill>
                <a:srgbClr val="FFFF00"/>
              </a:solidFill>
            </a:endParaRPr>
          </a:p>
        </p:txBody>
      </p:sp>
    </p:spTree>
    <p:extLst>
      <p:ext uri="{BB962C8B-B14F-4D97-AF65-F5344CB8AC3E}">
        <p14:creationId xmlns:p14="http://schemas.microsoft.com/office/powerpoint/2010/main" val="414791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69593"/>
            <a:ext cx="8915400" cy="5262979"/>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pPr lvl="0"/>
            <a:r>
              <a:rPr lang="en-US" sz="2800" b="1" dirty="0" smtClean="0">
                <a:solidFill>
                  <a:srgbClr val="FFFFFF"/>
                </a:solidFill>
              </a:rPr>
              <a:t>	c.  God’s reasons</a:t>
            </a:r>
            <a:r>
              <a:rPr lang="en-US" sz="2800" b="1" dirty="0" smtClean="0"/>
              <a:t>P</a:t>
            </a:r>
          </a:p>
          <a:p>
            <a:pPr lvl="0"/>
            <a:r>
              <a:rPr lang="en-US" sz="2800" b="1" dirty="0"/>
              <a:t>	</a:t>
            </a:r>
            <a:r>
              <a:rPr lang="en-US" sz="2800" b="1" dirty="0" smtClean="0">
                <a:solidFill>
                  <a:srgbClr val="FFFFFF"/>
                </a:solidFill>
              </a:rPr>
              <a:t>	</a:t>
            </a:r>
            <a:r>
              <a:rPr lang="en-US" sz="2800" b="1" dirty="0" err="1" smtClean="0">
                <a:solidFill>
                  <a:srgbClr val="FFFFFF"/>
                </a:solidFill>
              </a:rPr>
              <a:t>i</a:t>
            </a:r>
            <a:r>
              <a:rPr lang="en-US" sz="2800" b="1" dirty="0" smtClean="0">
                <a:solidFill>
                  <a:srgbClr val="FFFFFF"/>
                </a:solidFill>
              </a:rPr>
              <a:t>.  To proclaim His power and glory (9:15)</a:t>
            </a:r>
          </a:p>
          <a:p>
            <a:pPr lvl="0"/>
            <a:r>
              <a:rPr lang="en-US" sz="2800" b="1" dirty="0">
                <a:solidFill>
                  <a:srgbClr val="FFFFFF"/>
                </a:solidFill>
              </a:rPr>
              <a:t>	</a:t>
            </a:r>
            <a:r>
              <a:rPr lang="en-US" sz="2800" b="1" dirty="0" smtClean="0">
                <a:solidFill>
                  <a:srgbClr val="FFFFFF"/>
                </a:solidFill>
              </a:rPr>
              <a:t>	ii.  To show His absolute sovereignty.  </a:t>
            </a:r>
          </a:p>
          <a:p>
            <a:pPr lvl="0"/>
            <a:r>
              <a:rPr lang="en-US" sz="2400" b="1" dirty="0" smtClean="0">
                <a:solidFill>
                  <a:srgbClr val="FFFF00"/>
                </a:solidFill>
              </a:rPr>
              <a:t>Romans 9:17-18 </a:t>
            </a:r>
            <a:r>
              <a:rPr lang="en-US" sz="2400" i="1" dirty="0" smtClean="0">
                <a:solidFill>
                  <a:srgbClr val="FFFF00"/>
                </a:solidFill>
              </a:rPr>
              <a:t>“’For this very purpose I raised you up, to demonstrate My power in you, and that My name might be proclaimed throughout the whole earth.’  So then He has mercy on whom He desires, and He hardens whom He desires.”</a:t>
            </a:r>
            <a:endParaRPr lang="en-US" sz="2400" b="1" dirty="0" smtClean="0">
              <a:solidFill>
                <a:srgbClr val="FFFF00"/>
              </a:solidFill>
            </a:endParaRPr>
          </a:p>
          <a:p>
            <a:pPr lvl="0"/>
            <a:r>
              <a:rPr lang="en-US" sz="2400" b="1" dirty="0" smtClean="0">
                <a:solidFill>
                  <a:srgbClr val="FFFF00"/>
                </a:solidFill>
              </a:rPr>
              <a:t> Romans 1:24-26  </a:t>
            </a:r>
            <a:r>
              <a:rPr lang="en-US" sz="2400" i="1" dirty="0" smtClean="0">
                <a:solidFill>
                  <a:srgbClr val="FFFF00"/>
                </a:solidFill>
              </a:rPr>
              <a:t>“Therefore God gave them over in the lusts of their hearts to impurity…for they exchanged the truth of God for a lie, and worshiped and served the creature rather than the Creator…”</a:t>
            </a:r>
            <a:endParaRPr lang="en-US" sz="2400" b="1" dirty="0" smtClean="0">
              <a:solidFill>
                <a:srgbClr val="FFFF00"/>
              </a:solidFill>
            </a:endParaRPr>
          </a:p>
          <a:p>
            <a:pPr lvl="0"/>
            <a:endParaRPr lang="en-US" sz="2800" b="1" dirty="0">
              <a:solidFill>
                <a:srgbClr val="FFFFFF"/>
              </a:solidFill>
            </a:endParaRPr>
          </a:p>
        </p:txBody>
      </p:sp>
    </p:spTree>
    <p:extLst>
      <p:ext uri="{BB962C8B-B14F-4D97-AF65-F5344CB8AC3E}">
        <p14:creationId xmlns:p14="http://schemas.microsoft.com/office/powerpoint/2010/main" val="329241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69593"/>
            <a:ext cx="8915400" cy="4832092"/>
          </a:xfrm>
          <a:prstGeom prst="rect">
            <a:avLst/>
          </a:prstGeom>
          <a:noFill/>
        </p:spPr>
        <p:txBody>
          <a:bodyPr wrap="square" rtlCol="0">
            <a:spAutoFit/>
          </a:bodyPr>
          <a:lstStyle/>
          <a:p>
            <a:pPr algn="ctr"/>
            <a:r>
              <a:rPr lang="en-US" sz="2800" b="1" dirty="0" smtClean="0">
                <a:solidFill>
                  <a:schemeClr val="bg1"/>
                </a:solidFill>
              </a:rPr>
              <a:t>Today:  What does it take to bow?</a:t>
            </a:r>
          </a:p>
          <a:p>
            <a:pPr algn="ctr"/>
            <a:r>
              <a:rPr lang="en-US" sz="2800" b="1" dirty="0" smtClean="0">
                <a:solidFill>
                  <a:srgbClr val="FFFF00"/>
                </a:solidFill>
              </a:rPr>
              <a:t>Exodus 6:28 – 10:29</a:t>
            </a:r>
          </a:p>
          <a:p>
            <a:pPr lvl="0"/>
            <a:r>
              <a:rPr lang="en-US" sz="2800" b="1" dirty="0" smtClean="0">
                <a:solidFill>
                  <a:srgbClr val="FFFFFF"/>
                </a:solidFill>
              </a:rPr>
              <a:t>3.  God’s hand</a:t>
            </a:r>
          </a:p>
          <a:p>
            <a:pPr lvl="0"/>
            <a:r>
              <a:rPr lang="en-US" sz="2800" b="1" dirty="0">
                <a:solidFill>
                  <a:srgbClr val="FFFFFF"/>
                </a:solidFill>
              </a:rPr>
              <a:t>	</a:t>
            </a:r>
            <a:r>
              <a:rPr lang="en-US" sz="2800" b="1" dirty="0" smtClean="0">
                <a:solidFill>
                  <a:srgbClr val="FFFFFF"/>
                </a:solidFill>
              </a:rPr>
              <a:t>a. </a:t>
            </a:r>
            <a:r>
              <a:rPr lang="en-US" sz="2800" b="1" u="sng" dirty="0" smtClean="0">
                <a:solidFill>
                  <a:srgbClr val="FFFF00"/>
                </a:solidFill>
              </a:rPr>
              <a:t>IN JUDGMENT</a:t>
            </a:r>
            <a:r>
              <a:rPr lang="en-US" sz="2800" b="1" dirty="0" smtClean="0">
                <a:solidFill>
                  <a:srgbClr val="FFFFFF"/>
                </a:solidFill>
              </a:rPr>
              <a:t>, the Egyptians may know He is Lord.</a:t>
            </a:r>
          </a:p>
          <a:p>
            <a:pPr lvl="0"/>
            <a:r>
              <a:rPr lang="en-US" sz="2400" b="1" dirty="0" smtClean="0">
                <a:solidFill>
                  <a:srgbClr val="FFFFFF"/>
                </a:solidFill>
              </a:rPr>
              <a:t>7:5 </a:t>
            </a:r>
            <a:r>
              <a:rPr lang="en-US" sz="2400" i="1" dirty="0" smtClean="0">
                <a:solidFill>
                  <a:srgbClr val="FFFFFF"/>
                </a:solidFill>
              </a:rPr>
              <a:t>“And the Egyptian shall know that I am the Lord, when I stretch out My hand on Egypt and bring out the sons of Israel from their midst.”</a:t>
            </a:r>
            <a:endParaRPr lang="en-US" sz="2400" b="1" dirty="0" smtClean="0">
              <a:solidFill>
                <a:srgbClr val="FFFFFF"/>
              </a:solidFill>
            </a:endParaRPr>
          </a:p>
          <a:p>
            <a:pPr lvl="0"/>
            <a:r>
              <a:rPr lang="en-US" sz="2800" b="1" dirty="0">
                <a:solidFill>
                  <a:srgbClr val="FFFFFF"/>
                </a:solidFill>
              </a:rPr>
              <a:t>	</a:t>
            </a:r>
            <a:r>
              <a:rPr lang="en-US" sz="2800" b="1" dirty="0" smtClean="0">
                <a:solidFill>
                  <a:srgbClr val="FFFFFF"/>
                </a:solidFill>
              </a:rPr>
              <a:t>b. </a:t>
            </a:r>
            <a:r>
              <a:rPr lang="en-US" sz="2800" b="1" u="sng" dirty="0" smtClean="0">
                <a:solidFill>
                  <a:srgbClr val="FFFF00"/>
                </a:solidFill>
              </a:rPr>
              <a:t>IN SALVATION</a:t>
            </a:r>
            <a:r>
              <a:rPr lang="en-US" sz="2800" b="1" dirty="0" smtClean="0">
                <a:solidFill>
                  <a:srgbClr val="FFFFFF"/>
                </a:solidFill>
              </a:rPr>
              <a:t>, the Israelites may know He is Lord.</a:t>
            </a:r>
            <a:endParaRPr lang="en-US" sz="2800" b="1" dirty="0">
              <a:solidFill>
                <a:srgbClr val="FFFFFF"/>
              </a:solidFill>
            </a:endParaRPr>
          </a:p>
          <a:p>
            <a:pPr lvl="0"/>
            <a:r>
              <a:rPr lang="en-US" sz="2400" b="1" dirty="0" smtClean="0">
                <a:solidFill>
                  <a:srgbClr val="FFFFFF"/>
                </a:solidFill>
              </a:rPr>
              <a:t>10:2  </a:t>
            </a:r>
            <a:r>
              <a:rPr lang="en-US" sz="2400" i="1" dirty="0" smtClean="0">
                <a:solidFill>
                  <a:srgbClr val="FFFFFF"/>
                </a:solidFill>
              </a:rPr>
              <a:t>“that you may tell in the hearing of your son, and of your grandson, how I made a mockery of the Egyptians, and how I performed My signs among them; that you may know that I am the Lord.”</a:t>
            </a:r>
            <a:endParaRPr lang="en-US" sz="2400" b="1" dirty="0">
              <a:solidFill>
                <a:srgbClr val="FFFFFF"/>
              </a:solidFill>
            </a:endParaRPr>
          </a:p>
        </p:txBody>
      </p:sp>
    </p:spTree>
    <p:extLst>
      <p:ext uri="{BB962C8B-B14F-4D97-AF65-F5344CB8AC3E}">
        <p14:creationId xmlns:p14="http://schemas.microsoft.com/office/powerpoint/2010/main" val="3859530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3153</TotalTime>
  <Words>453</Words>
  <Application>Microsoft Macintosh PowerPoint</Application>
  <PresentationFormat>On-screen Show (16:9)</PresentationFormat>
  <Paragraphs>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Horne</dc:creator>
  <cp:lastModifiedBy>Doug Guizlo</cp:lastModifiedBy>
  <cp:revision>90</cp:revision>
  <dcterms:created xsi:type="dcterms:W3CDTF">2014-08-17T14:26:15Z</dcterms:created>
  <dcterms:modified xsi:type="dcterms:W3CDTF">2014-10-26T15:43:43Z</dcterms:modified>
</cp:coreProperties>
</file>