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7CEB5-70A6-2A4E-BB9C-3CB582B5D77F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3B84-1361-214C-911E-D2CC98EAA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3181" y="101377"/>
            <a:ext cx="88322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MERRY CHRISTMAS!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</a:rPr>
              <a:t>Why </a:t>
            </a:r>
            <a:r>
              <a:rPr lang="en-US" sz="2800" b="1" dirty="0">
                <a:solidFill>
                  <a:srgbClr val="FFFF00"/>
                </a:solidFill>
              </a:rPr>
              <a:t>Jesus </a:t>
            </a:r>
            <a:r>
              <a:rPr lang="en-US" sz="2800" b="1" dirty="0" smtClean="0">
                <a:solidFill>
                  <a:srgbClr val="FFFF00"/>
                </a:solidFill>
              </a:rPr>
              <a:t>Came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December 14, 2014</a:t>
            </a:r>
          </a:p>
          <a:p>
            <a:pPr algn="ctr"/>
            <a:endParaRPr lang="en-US" sz="2800" dirty="0">
              <a:solidFill>
                <a:srgbClr val="FFFFFF"/>
              </a:solidFill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Isaiah 9:6</a:t>
            </a:r>
            <a:r>
              <a:rPr lang="en-US" sz="2800" dirty="0"/>
              <a:t>  </a:t>
            </a:r>
            <a:r>
              <a:rPr lang="en-US" sz="2800" i="1" dirty="0"/>
              <a:t>“For a child will be born to us, a son will be given to us; and the government will rest on His shoulders; and His name will called </a:t>
            </a:r>
            <a:r>
              <a:rPr lang="en-US" sz="2800" b="1" i="1" dirty="0">
                <a:solidFill>
                  <a:srgbClr val="FFFF00"/>
                </a:solidFill>
              </a:rPr>
              <a:t>Wonderful Counselor, Mighty God, Eternal Father, Prince of Peace.”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0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1" y="133694"/>
            <a:ext cx="8832273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</a:t>
            </a:r>
            <a:r>
              <a:rPr lang="en-US" sz="2400" b="1" u="sng" dirty="0">
                <a:solidFill>
                  <a:srgbClr val="FFFF00"/>
                </a:solidFill>
              </a:rPr>
              <a:t>REVEAL</a:t>
            </a:r>
            <a:r>
              <a:rPr lang="en-US" sz="2400" dirty="0"/>
              <a:t> God to men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John 1:1, 14, 18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/>
              <a:t>1</a:t>
            </a:r>
            <a:r>
              <a:rPr lang="en-US" sz="2400" i="1" dirty="0"/>
              <a:t>“In the beginning was the Word, and the Word was with God and </a:t>
            </a:r>
            <a:r>
              <a:rPr lang="en-US" sz="2400" b="1" i="1" dirty="0">
                <a:solidFill>
                  <a:srgbClr val="FFFF00"/>
                </a:solidFill>
              </a:rPr>
              <a:t>the Word was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God</a:t>
            </a:r>
            <a:r>
              <a:rPr lang="en-US" sz="2400" i="1" dirty="0"/>
              <a:t>. </a:t>
            </a:r>
            <a:r>
              <a:rPr lang="en-US" sz="2400" dirty="0"/>
              <a:t>14</a:t>
            </a:r>
            <a:r>
              <a:rPr lang="en-US" sz="2400" i="1" dirty="0"/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And the Word became flesh</a:t>
            </a:r>
            <a:r>
              <a:rPr lang="en-US" sz="2400" i="1" dirty="0"/>
              <a:t>, and dwelt among us… full of grace and truth.</a:t>
            </a:r>
            <a:r>
              <a:rPr lang="en-US" sz="2400" dirty="0"/>
              <a:t>  18 </a:t>
            </a:r>
            <a:r>
              <a:rPr lang="en-US" sz="2400" i="1" dirty="0"/>
              <a:t>No man has seen God at any time; the only begotten God… </a:t>
            </a:r>
            <a:r>
              <a:rPr lang="en-US" sz="2400" b="1" i="1" dirty="0">
                <a:solidFill>
                  <a:srgbClr val="FFFF00"/>
                </a:solidFill>
              </a:rPr>
              <a:t>He has explained </a:t>
            </a:r>
            <a:r>
              <a:rPr lang="en-US" sz="2400" b="1" i="1" dirty="0" smtClean="0">
                <a:solidFill>
                  <a:srgbClr val="FFFF00"/>
                </a:solidFill>
              </a:rPr>
              <a:t>Him.”</a:t>
            </a:r>
          </a:p>
          <a:p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Hebrews 1:3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“And He is the radiance of His glory and the </a:t>
            </a:r>
            <a:r>
              <a:rPr lang="en-US" sz="2400" b="1" i="1" dirty="0">
                <a:solidFill>
                  <a:srgbClr val="FFFF00"/>
                </a:solidFill>
              </a:rPr>
              <a:t>exact representation of His nature</a:t>
            </a:r>
            <a:r>
              <a:rPr lang="en-US" sz="2400" i="1" dirty="0"/>
              <a:t>, and upholds all things by the word of His power.”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4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909" y="113084"/>
            <a:ext cx="89015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</a:t>
            </a:r>
            <a:r>
              <a:rPr lang="en-US" sz="2400" b="1" u="sng" dirty="0">
                <a:solidFill>
                  <a:srgbClr val="FFFF00"/>
                </a:solidFill>
              </a:rPr>
              <a:t>SHOW</a:t>
            </a:r>
            <a:r>
              <a:rPr lang="en-US" sz="2400" dirty="0"/>
              <a:t> us how to live and love</a:t>
            </a:r>
            <a:r>
              <a:rPr lang="en-US" sz="2400" dirty="0" smtClean="0"/>
              <a:t>.</a:t>
            </a:r>
          </a:p>
          <a:p>
            <a:pPr marL="342900" lvl="0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1 Peter 2:21-25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“For you have been called for this purpose, since Christ also suffered for you, leaving you an </a:t>
            </a:r>
            <a:r>
              <a:rPr lang="en-US" sz="2400" b="1" i="1" dirty="0">
                <a:solidFill>
                  <a:srgbClr val="FFFF00"/>
                </a:solidFill>
              </a:rPr>
              <a:t>example for you to follow in His steps</a:t>
            </a:r>
            <a:r>
              <a:rPr lang="en-US" sz="2400" b="1" i="1" dirty="0" smtClean="0">
                <a:solidFill>
                  <a:srgbClr val="FFFF00"/>
                </a:solidFill>
              </a:rPr>
              <a:t>…”</a:t>
            </a:r>
          </a:p>
          <a:p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John 13:34-35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“A new commandment I give to you, </a:t>
            </a:r>
            <a:r>
              <a:rPr lang="en-US" sz="2400" b="1" i="1" dirty="0">
                <a:solidFill>
                  <a:srgbClr val="FFFF00"/>
                </a:solidFill>
              </a:rPr>
              <a:t>that you love one another, even as I have loved you….</a:t>
            </a:r>
            <a:r>
              <a:rPr lang="en-US" sz="2400" b="1" i="1" dirty="0"/>
              <a:t>  </a:t>
            </a:r>
            <a:r>
              <a:rPr lang="en-US" sz="2400" i="1" dirty="0"/>
              <a:t>By this all men will know that you are My disciples, if you have love for one another.”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69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5" y="89954"/>
            <a:ext cx="89246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</a:t>
            </a:r>
            <a:r>
              <a:rPr lang="en-US" sz="2400" b="1" u="sng" dirty="0">
                <a:solidFill>
                  <a:srgbClr val="FFFF00"/>
                </a:solidFill>
              </a:rPr>
              <a:t>PROVIDE</a:t>
            </a:r>
            <a:r>
              <a:rPr lang="en-US" sz="2400" dirty="0"/>
              <a:t> the only, all-sufficient sacrifice for sin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Hebrews 10:11-12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“And every priest stands daily ministering and offering time after time the same sacrifices, </a:t>
            </a:r>
            <a:r>
              <a:rPr lang="en-US" sz="2400" b="1" i="1" dirty="0">
                <a:solidFill>
                  <a:srgbClr val="FFFF00"/>
                </a:solidFill>
              </a:rPr>
              <a:t>which can never take away sins</a:t>
            </a:r>
            <a:r>
              <a:rPr lang="en-US" sz="2400" i="1" dirty="0"/>
              <a:t>; but He having offered </a:t>
            </a:r>
            <a:r>
              <a:rPr lang="en-US" sz="2400" b="1" i="1" dirty="0">
                <a:solidFill>
                  <a:srgbClr val="FFFF00"/>
                </a:solidFill>
              </a:rPr>
              <a:t>one sacrifice for sins for all time, sat down at the right hand of God.”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94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5" y="89954"/>
            <a:ext cx="8924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15455" y="205131"/>
            <a:ext cx="89246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</a:t>
            </a:r>
            <a:r>
              <a:rPr lang="en-US" sz="2400" b="1" u="sng" dirty="0">
                <a:solidFill>
                  <a:srgbClr val="FFFF00"/>
                </a:solidFill>
              </a:rPr>
              <a:t>DESTROY</a:t>
            </a:r>
            <a:r>
              <a:rPr lang="en-US" sz="2400" dirty="0"/>
              <a:t> the works of the devil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I John 3:8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“…..The Son of God appeared for this purpose, that He might </a:t>
            </a:r>
            <a:r>
              <a:rPr lang="en-US" sz="2400" b="1" i="1" dirty="0">
                <a:solidFill>
                  <a:srgbClr val="FFFF00"/>
                </a:solidFill>
              </a:rPr>
              <a:t>destroy the works of the devil</a:t>
            </a:r>
            <a:r>
              <a:rPr lang="en-US" sz="2400" b="1" i="1" dirty="0" smtClean="0">
                <a:solidFill>
                  <a:srgbClr val="FFFF00"/>
                </a:solidFill>
              </a:rPr>
              <a:t>.”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6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5" y="89954"/>
            <a:ext cx="8924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15455" y="237311"/>
            <a:ext cx="89246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be our </a:t>
            </a:r>
            <a:r>
              <a:rPr lang="en-US" sz="2400" b="1" u="sng" dirty="0">
                <a:solidFill>
                  <a:srgbClr val="FFFF00"/>
                </a:solidFill>
              </a:rPr>
              <a:t>SYMPATHETIC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High Priest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Hebrews 4:14-15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“Since then we have a great high priest who has passed through the heavens, Jesus the Son of God, let us hold fast our confession.  For we do not have a high priest who cannot </a:t>
            </a:r>
            <a:r>
              <a:rPr lang="en-US" sz="2400" b="1" i="1" dirty="0">
                <a:solidFill>
                  <a:srgbClr val="FFFF00"/>
                </a:solidFill>
              </a:rPr>
              <a:t>sympathize with our weaknesses</a:t>
            </a:r>
            <a:r>
              <a:rPr lang="en-US" sz="2400" i="1" dirty="0"/>
              <a:t>, but on who has been </a:t>
            </a:r>
            <a:r>
              <a:rPr lang="en-US" sz="2400" b="1" i="1" dirty="0">
                <a:solidFill>
                  <a:srgbClr val="FFFF00"/>
                </a:solidFill>
              </a:rPr>
              <a:t>tempted in all things as we are, yet without sin</a:t>
            </a:r>
            <a:r>
              <a:rPr lang="en-US" b="1" i="1" dirty="0" smtClean="0">
                <a:solidFill>
                  <a:srgbClr val="FFFF00"/>
                </a:solidFill>
              </a:rPr>
              <a:t>.”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0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55" y="89954"/>
            <a:ext cx="8924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15455" y="156724"/>
            <a:ext cx="89246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/>
              <a:t>To be highly </a:t>
            </a:r>
            <a:r>
              <a:rPr lang="en-US" sz="2400" b="1" u="sng" dirty="0">
                <a:solidFill>
                  <a:srgbClr val="FFFF00"/>
                </a:solidFill>
              </a:rPr>
              <a:t>EXALTED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lvl="0"/>
            <a:endParaRPr lang="en-US" sz="2400" dirty="0"/>
          </a:p>
          <a:p>
            <a:pPr lvl="1"/>
            <a:r>
              <a:rPr lang="en-US" sz="2400" b="1" dirty="0">
                <a:solidFill>
                  <a:srgbClr val="FFFF00"/>
                </a:solidFill>
              </a:rPr>
              <a:t>Philippians 2:9-11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i="1" dirty="0"/>
              <a:t>“Therefore also </a:t>
            </a:r>
            <a:r>
              <a:rPr lang="en-US" sz="2400" b="1" i="1" dirty="0">
                <a:solidFill>
                  <a:srgbClr val="FFFF00"/>
                </a:solidFill>
              </a:rPr>
              <a:t>God highly exalted Him</a:t>
            </a:r>
            <a:r>
              <a:rPr lang="en-US" sz="2400" i="1" dirty="0"/>
              <a:t>, and bestowed on Him </a:t>
            </a:r>
            <a:r>
              <a:rPr lang="en-US" sz="2400" b="1" i="1" dirty="0"/>
              <a:t>the </a:t>
            </a:r>
            <a:r>
              <a:rPr lang="en-US" sz="2400" b="1" i="1" dirty="0">
                <a:solidFill>
                  <a:srgbClr val="FFFF00"/>
                </a:solidFill>
              </a:rPr>
              <a:t>name which is above every name</a:t>
            </a:r>
            <a:r>
              <a:rPr lang="en-US" sz="2400" i="1" dirty="0"/>
              <a:t>, that at the name of Jesus </a:t>
            </a:r>
            <a:r>
              <a:rPr lang="en-US" sz="2400" b="1" i="1" dirty="0"/>
              <a:t>every </a:t>
            </a:r>
            <a:r>
              <a:rPr lang="en-US" sz="2400" b="1" i="1" dirty="0">
                <a:solidFill>
                  <a:srgbClr val="FFFF00"/>
                </a:solidFill>
              </a:rPr>
              <a:t>knee should bow….and every tongue should confess that Jesus Christ is Lord</a:t>
            </a:r>
            <a:r>
              <a:rPr lang="en-US" sz="2400" i="1" dirty="0"/>
              <a:t>, to the glory of God the Father.”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27644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</TotalTime>
  <Words>501</Words>
  <Application>Microsoft Macintosh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Guizlo</dc:creator>
  <cp:lastModifiedBy>Doug Guizlo</cp:lastModifiedBy>
  <cp:revision>3</cp:revision>
  <dcterms:created xsi:type="dcterms:W3CDTF">2014-12-12T00:10:11Z</dcterms:created>
  <dcterms:modified xsi:type="dcterms:W3CDTF">2014-12-12T00:33:47Z</dcterms:modified>
</cp:coreProperties>
</file>