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9" r:id="rId2"/>
    <p:sldId id="260" r:id="rId3"/>
    <p:sldId id="270" r:id="rId4"/>
    <p:sldId id="271" r:id="rId5"/>
    <p:sldId id="272" r:id="rId6"/>
    <p:sldId id="273" r:id="rId7"/>
    <p:sldId id="274" r:id="rId8"/>
  </p:sldIdLst>
  <p:sldSz cx="9144000" cy="5143500" type="screen16x9"/>
  <p:notesSz cx="6858000" cy="9144000"/>
  <p:defaultTextStyle>
    <a:defPPr>
      <a:defRPr lang="en-US"/>
    </a:defPPr>
    <a:lvl1pPr marL="0" algn="l" defTabSz="571500" rtl="0" eaLnBrk="1" latinLnBrk="0" hangingPunct="1">
      <a:defRPr sz="1100" kern="1200">
        <a:solidFill>
          <a:schemeClr val="tx1"/>
        </a:solidFill>
        <a:latin typeface="+mn-lt"/>
        <a:ea typeface="+mn-ea"/>
        <a:cs typeface="+mn-cs"/>
      </a:defRPr>
    </a:lvl1pPr>
    <a:lvl2pPr marL="285750" algn="l" defTabSz="571500" rtl="0" eaLnBrk="1" latinLnBrk="0" hangingPunct="1">
      <a:defRPr sz="1100" kern="1200">
        <a:solidFill>
          <a:schemeClr val="tx1"/>
        </a:solidFill>
        <a:latin typeface="+mn-lt"/>
        <a:ea typeface="+mn-ea"/>
        <a:cs typeface="+mn-cs"/>
      </a:defRPr>
    </a:lvl2pPr>
    <a:lvl3pPr marL="571500" algn="l" defTabSz="571500" rtl="0" eaLnBrk="1" latinLnBrk="0" hangingPunct="1">
      <a:defRPr sz="1100" kern="1200">
        <a:solidFill>
          <a:schemeClr val="tx1"/>
        </a:solidFill>
        <a:latin typeface="+mn-lt"/>
        <a:ea typeface="+mn-ea"/>
        <a:cs typeface="+mn-cs"/>
      </a:defRPr>
    </a:lvl3pPr>
    <a:lvl4pPr marL="857250" algn="l" defTabSz="571500" rtl="0" eaLnBrk="1" latinLnBrk="0" hangingPunct="1">
      <a:defRPr sz="1100" kern="1200">
        <a:solidFill>
          <a:schemeClr val="tx1"/>
        </a:solidFill>
        <a:latin typeface="+mn-lt"/>
        <a:ea typeface="+mn-ea"/>
        <a:cs typeface="+mn-cs"/>
      </a:defRPr>
    </a:lvl4pPr>
    <a:lvl5pPr marL="1143000" algn="l" defTabSz="571500" rtl="0" eaLnBrk="1" latinLnBrk="0" hangingPunct="1">
      <a:defRPr sz="1100" kern="1200">
        <a:solidFill>
          <a:schemeClr val="tx1"/>
        </a:solidFill>
        <a:latin typeface="+mn-lt"/>
        <a:ea typeface="+mn-ea"/>
        <a:cs typeface="+mn-cs"/>
      </a:defRPr>
    </a:lvl5pPr>
    <a:lvl6pPr marL="1428750" algn="l" defTabSz="571500" rtl="0" eaLnBrk="1" latinLnBrk="0" hangingPunct="1">
      <a:defRPr sz="1100" kern="1200">
        <a:solidFill>
          <a:schemeClr val="tx1"/>
        </a:solidFill>
        <a:latin typeface="+mn-lt"/>
        <a:ea typeface="+mn-ea"/>
        <a:cs typeface="+mn-cs"/>
      </a:defRPr>
    </a:lvl6pPr>
    <a:lvl7pPr marL="1714500" algn="l" defTabSz="571500" rtl="0" eaLnBrk="1" latinLnBrk="0" hangingPunct="1">
      <a:defRPr sz="1100" kern="1200">
        <a:solidFill>
          <a:schemeClr val="tx1"/>
        </a:solidFill>
        <a:latin typeface="+mn-lt"/>
        <a:ea typeface="+mn-ea"/>
        <a:cs typeface="+mn-cs"/>
      </a:defRPr>
    </a:lvl7pPr>
    <a:lvl8pPr marL="2000250" algn="l" defTabSz="571500" rtl="0" eaLnBrk="1" latinLnBrk="0" hangingPunct="1">
      <a:defRPr sz="1100" kern="1200">
        <a:solidFill>
          <a:schemeClr val="tx1"/>
        </a:solidFill>
        <a:latin typeface="+mn-lt"/>
        <a:ea typeface="+mn-ea"/>
        <a:cs typeface="+mn-cs"/>
      </a:defRPr>
    </a:lvl8pPr>
    <a:lvl9pPr marL="2286000" algn="l" defTabSz="571500" rtl="0" eaLnBrk="1" latinLnBrk="0" hangingPunct="1">
      <a:defRPr sz="1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99"/>
    <a:srgbClr val="000000"/>
    <a:srgbClr val="041858"/>
    <a:srgbClr val="110557"/>
    <a:srgbClr val="1A0886"/>
    <a:srgbClr val="230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344" y="-26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285750" indent="0" algn="ctr">
              <a:buNone/>
              <a:defRPr>
                <a:solidFill>
                  <a:schemeClr val="tx1">
                    <a:tint val="75000"/>
                  </a:schemeClr>
                </a:solidFill>
              </a:defRPr>
            </a:lvl2pPr>
            <a:lvl3pPr marL="571500" indent="0" algn="ctr">
              <a:buNone/>
              <a:defRPr>
                <a:solidFill>
                  <a:schemeClr val="tx1">
                    <a:tint val="75000"/>
                  </a:schemeClr>
                </a:solidFill>
              </a:defRPr>
            </a:lvl3pPr>
            <a:lvl4pPr marL="857250" indent="0" algn="ctr">
              <a:buNone/>
              <a:defRPr>
                <a:solidFill>
                  <a:schemeClr val="tx1">
                    <a:tint val="75000"/>
                  </a:schemeClr>
                </a:solidFill>
              </a:defRPr>
            </a:lvl4pPr>
            <a:lvl5pPr marL="1143000" indent="0" algn="ctr">
              <a:buNone/>
              <a:defRPr>
                <a:solidFill>
                  <a:schemeClr val="tx1">
                    <a:tint val="75000"/>
                  </a:schemeClr>
                </a:solidFill>
              </a:defRPr>
            </a:lvl5pPr>
            <a:lvl6pPr marL="1428750" indent="0" algn="ctr">
              <a:buNone/>
              <a:defRPr>
                <a:solidFill>
                  <a:schemeClr val="tx1">
                    <a:tint val="75000"/>
                  </a:schemeClr>
                </a:solidFill>
              </a:defRPr>
            </a:lvl6pPr>
            <a:lvl7pPr marL="1714500" indent="0" algn="ctr">
              <a:buNone/>
              <a:defRPr>
                <a:solidFill>
                  <a:schemeClr val="tx1">
                    <a:tint val="75000"/>
                  </a:schemeClr>
                </a:solidFill>
              </a:defRPr>
            </a:lvl7pPr>
            <a:lvl8pPr marL="2000250" indent="0" algn="ctr">
              <a:buNone/>
              <a:defRPr>
                <a:solidFill>
                  <a:schemeClr val="tx1">
                    <a:tint val="75000"/>
                  </a:schemeClr>
                </a:solidFill>
              </a:defRPr>
            </a:lvl8pPr>
            <a:lvl9pPr marL="22860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85526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098634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7651"/>
            <a:ext cx="2057400" cy="52661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7651"/>
            <a:ext cx="6019800" cy="5266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14192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BF0E2-3908-4EBD-947F-908805CDEE92}" type="datetimeFigureOut">
              <a:rPr lang="en-US" smtClean="0"/>
              <a:t>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47827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25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300">
                <a:solidFill>
                  <a:schemeClr val="tx1">
                    <a:tint val="75000"/>
                  </a:schemeClr>
                </a:solidFill>
              </a:defRPr>
            </a:lvl1pPr>
            <a:lvl2pPr marL="285750" indent="0">
              <a:buNone/>
              <a:defRPr sz="1100">
                <a:solidFill>
                  <a:schemeClr val="tx1">
                    <a:tint val="75000"/>
                  </a:schemeClr>
                </a:solidFill>
              </a:defRPr>
            </a:lvl2pPr>
            <a:lvl3pPr marL="571500" indent="0">
              <a:buNone/>
              <a:defRPr sz="1000">
                <a:solidFill>
                  <a:schemeClr val="tx1">
                    <a:tint val="75000"/>
                  </a:schemeClr>
                </a:solidFill>
              </a:defRPr>
            </a:lvl3pPr>
            <a:lvl4pPr marL="857250" indent="0">
              <a:buNone/>
              <a:defRPr sz="900">
                <a:solidFill>
                  <a:schemeClr val="tx1">
                    <a:tint val="75000"/>
                  </a:schemeClr>
                </a:solidFill>
              </a:defRPr>
            </a:lvl4pPr>
            <a:lvl5pPr marL="1143000" indent="0">
              <a:buNone/>
              <a:defRPr sz="900">
                <a:solidFill>
                  <a:schemeClr val="tx1">
                    <a:tint val="75000"/>
                  </a:schemeClr>
                </a:solidFill>
              </a:defRPr>
            </a:lvl5pPr>
            <a:lvl6pPr marL="1428750" indent="0">
              <a:buNone/>
              <a:defRPr sz="900">
                <a:solidFill>
                  <a:schemeClr val="tx1">
                    <a:tint val="75000"/>
                  </a:schemeClr>
                </a:solidFill>
              </a:defRPr>
            </a:lvl6pPr>
            <a:lvl7pPr marL="1714500" indent="0">
              <a:buNone/>
              <a:defRPr sz="900">
                <a:solidFill>
                  <a:schemeClr val="tx1">
                    <a:tint val="75000"/>
                  </a:schemeClr>
                </a:solidFill>
              </a:defRPr>
            </a:lvl7pPr>
            <a:lvl8pPr marL="2000250" indent="0">
              <a:buNone/>
              <a:defRPr sz="900">
                <a:solidFill>
                  <a:schemeClr val="tx1">
                    <a:tint val="75000"/>
                  </a:schemeClr>
                </a:solidFill>
              </a:defRPr>
            </a:lvl8pPr>
            <a:lvl9pPr marL="22860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BF0E2-3908-4EBD-947F-908805CDEE92}" type="datetimeFigureOut">
              <a:rPr lang="en-US" smtClean="0"/>
              <a:t>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321013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0657"/>
            <a:ext cx="4038600" cy="4073129"/>
          </a:xfrm>
        </p:spPr>
        <p:txBody>
          <a:bodyPr/>
          <a:lstStyle>
            <a:lvl1pPr>
              <a:defRPr sz="18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0657"/>
            <a:ext cx="4038600" cy="4073129"/>
          </a:xfrm>
        </p:spPr>
        <p:txBody>
          <a:bodyPr/>
          <a:lstStyle>
            <a:lvl1pPr>
              <a:defRPr sz="18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BF0E2-3908-4EBD-947F-908805CDEE92}" type="datetimeFigureOut">
              <a:rPr lang="en-US" smtClean="0"/>
              <a:t>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324486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6"/>
            <a:ext cx="4040188" cy="479821"/>
          </a:xfrm>
        </p:spPr>
        <p:txBody>
          <a:bodyPr anchor="b"/>
          <a:lstStyle>
            <a:lvl1pPr marL="0" indent="0">
              <a:buNone/>
              <a:defRPr sz="1500" b="1"/>
            </a:lvl1pPr>
            <a:lvl2pPr marL="285750" indent="0">
              <a:buNone/>
              <a:defRPr sz="1300" b="1"/>
            </a:lvl2pPr>
            <a:lvl3pPr marL="571500" indent="0">
              <a:buNone/>
              <a:defRPr sz="1100"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6"/>
            <a:ext cx="4041775" cy="479821"/>
          </a:xfrm>
        </p:spPr>
        <p:txBody>
          <a:bodyPr anchor="b"/>
          <a:lstStyle>
            <a:lvl1pPr marL="0" indent="0">
              <a:buNone/>
              <a:defRPr sz="1500" b="1"/>
            </a:lvl1pPr>
            <a:lvl2pPr marL="285750" indent="0">
              <a:buNone/>
              <a:defRPr sz="1300" b="1"/>
            </a:lvl2pPr>
            <a:lvl3pPr marL="571500" indent="0">
              <a:buNone/>
              <a:defRPr sz="1100"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BF0E2-3908-4EBD-947F-908805CDEE92}" type="datetimeFigureOut">
              <a:rPr lang="en-US" smtClean="0"/>
              <a:t>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96293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BF0E2-3908-4EBD-947F-908805CDEE92}" type="datetimeFigureOut">
              <a:rPr lang="en-US" smtClean="0"/>
              <a:t>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45183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BF0E2-3908-4EBD-947F-908805CDEE92}" type="datetimeFigureOut">
              <a:rPr lang="en-US" smtClean="0"/>
              <a:t>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248173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13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076325"/>
            <a:ext cx="3008313" cy="3518298"/>
          </a:xfrm>
        </p:spPr>
        <p:txBody>
          <a:bodyPr/>
          <a:lstStyle>
            <a:lvl1pPr marL="0" indent="0">
              <a:buNone/>
              <a:defRPr sz="900"/>
            </a:lvl1pPr>
            <a:lvl2pPr marL="285750" indent="0">
              <a:buNone/>
              <a:defRPr sz="800"/>
            </a:lvl2pPr>
            <a:lvl3pPr marL="571500" indent="0">
              <a:buNone/>
              <a:defRPr sz="600"/>
            </a:lvl3pPr>
            <a:lvl4pPr marL="857250" indent="0">
              <a:buNone/>
              <a:defRPr sz="600"/>
            </a:lvl4pPr>
            <a:lvl5pPr marL="1143000" indent="0">
              <a:buNone/>
              <a:defRPr sz="600"/>
            </a:lvl5pPr>
            <a:lvl6pPr marL="1428750" indent="0">
              <a:buNone/>
              <a:defRPr sz="600"/>
            </a:lvl6pPr>
            <a:lvl7pPr marL="1714500" indent="0">
              <a:buNone/>
              <a:defRPr sz="600"/>
            </a:lvl7pPr>
            <a:lvl8pPr marL="2000250" indent="0">
              <a:buNone/>
              <a:defRPr sz="600"/>
            </a:lvl8pPr>
            <a:lvl9pPr marL="228600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BF0E2-3908-4EBD-947F-908805CDEE92}" type="datetimeFigureOut">
              <a:rPr lang="en-US" smtClean="0"/>
              <a:t>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12747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3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000"/>
            </a:lvl1pPr>
            <a:lvl2pPr marL="285750" indent="0">
              <a:buNone/>
              <a:defRPr sz="1800"/>
            </a:lvl2pPr>
            <a:lvl3pPr marL="571500" indent="0">
              <a:buNone/>
              <a:defRPr sz="1500"/>
            </a:lvl3pPr>
            <a:lvl4pPr marL="857250" indent="0">
              <a:buNone/>
              <a:defRPr sz="1300"/>
            </a:lvl4pPr>
            <a:lvl5pPr marL="1143000" indent="0">
              <a:buNone/>
              <a:defRPr sz="1300"/>
            </a:lvl5pPr>
            <a:lvl6pPr marL="1428750" indent="0">
              <a:buNone/>
              <a:defRPr sz="1300"/>
            </a:lvl6pPr>
            <a:lvl7pPr marL="1714500" indent="0">
              <a:buNone/>
              <a:defRPr sz="1300"/>
            </a:lvl7pPr>
            <a:lvl8pPr marL="2000250" indent="0">
              <a:buNone/>
              <a:defRPr sz="1300"/>
            </a:lvl8pPr>
            <a:lvl9pPr marL="2286000" indent="0">
              <a:buNone/>
              <a:defRPr sz="13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900"/>
            </a:lvl1pPr>
            <a:lvl2pPr marL="285750" indent="0">
              <a:buNone/>
              <a:defRPr sz="800"/>
            </a:lvl2pPr>
            <a:lvl3pPr marL="571500" indent="0">
              <a:buNone/>
              <a:defRPr sz="600"/>
            </a:lvl3pPr>
            <a:lvl4pPr marL="857250" indent="0">
              <a:buNone/>
              <a:defRPr sz="600"/>
            </a:lvl4pPr>
            <a:lvl5pPr marL="1143000" indent="0">
              <a:buNone/>
              <a:defRPr sz="600"/>
            </a:lvl5pPr>
            <a:lvl6pPr marL="1428750" indent="0">
              <a:buNone/>
              <a:defRPr sz="600"/>
            </a:lvl6pPr>
            <a:lvl7pPr marL="1714500" indent="0">
              <a:buNone/>
              <a:defRPr sz="600"/>
            </a:lvl7pPr>
            <a:lvl8pPr marL="2000250" indent="0">
              <a:buNone/>
              <a:defRPr sz="600"/>
            </a:lvl8pPr>
            <a:lvl9pPr marL="228600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BF0E2-3908-4EBD-947F-908805CDEE92}" type="datetimeFigureOut">
              <a:rPr lang="en-US" smtClean="0"/>
              <a:t>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9A0764-9415-4A49-8111-71457329C87C}" type="slidenum">
              <a:rPr lang="en-US" smtClean="0"/>
              <a:t>‹#›</a:t>
            </a:fld>
            <a:endParaRPr lang="en-US"/>
          </a:p>
        </p:txBody>
      </p:sp>
    </p:spTree>
    <p:extLst>
      <p:ext uri="{BB962C8B-B14F-4D97-AF65-F5344CB8AC3E}">
        <p14:creationId xmlns:p14="http://schemas.microsoft.com/office/powerpoint/2010/main" val="31944056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57150" tIns="28575" rIns="57150" bIns="2857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3"/>
          </a:xfrm>
          <a:prstGeom prst="rect">
            <a:avLst/>
          </a:prstGeom>
        </p:spPr>
        <p:txBody>
          <a:bodyPr vert="horz" lIns="57150" tIns="28575" rIns="57150" bIns="285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57150" tIns="28575" rIns="57150" bIns="28575" rtlCol="0" anchor="ctr"/>
          <a:lstStyle>
            <a:lvl1pPr algn="l">
              <a:defRPr sz="800">
                <a:solidFill>
                  <a:schemeClr val="tx1">
                    <a:tint val="75000"/>
                  </a:schemeClr>
                </a:solidFill>
              </a:defRPr>
            </a:lvl1pPr>
          </a:lstStyle>
          <a:p>
            <a:fld id="{97FBF0E2-3908-4EBD-947F-908805CDEE92}" type="datetimeFigureOut">
              <a:rPr lang="en-US" smtClean="0"/>
              <a:t>11/2/14</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57150" tIns="28575" rIns="57150" bIns="28575"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57150" tIns="28575" rIns="57150" bIns="28575" rtlCol="0" anchor="ctr"/>
          <a:lstStyle>
            <a:lvl1pPr algn="r">
              <a:defRPr sz="800">
                <a:solidFill>
                  <a:schemeClr val="tx1">
                    <a:tint val="75000"/>
                  </a:schemeClr>
                </a:solidFill>
              </a:defRPr>
            </a:lvl1pPr>
          </a:lstStyle>
          <a:p>
            <a:fld id="{5D9A0764-9415-4A49-8111-71457329C87C}" type="slidenum">
              <a:rPr lang="en-US" smtClean="0"/>
              <a:t>‹#›</a:t>
            </a:fld>
            <a:endParaRPr lang="en-US"/>
          </a:p>
        </p:txBody>
      </p:sp>
    </p:spTree>
    <p:extLst>
      <p:ext uri="{BB962C8B-B14F-4D97-AF65-F5344CB8AC3E}">
        <p14:creationId xmlns:p14="http://schemas.microsoft.com/office/powerpoint/2010/main" val="267508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1500" rtl="0" eaLnBrk="1" latinLnBrk="0" hangingPunct="1">
        <a:spcBef>
          <a:spcPct val="0"/>
        </a:spcBef>
        <a:buNone/>
        <a:defRPr sz="2800" kern="1200">
          <a:solidFill>
            <a:schemeClr val="tx1"/>
          </a:solidFill>
          <a:latin typeface="+mj-lt"/>
          <a:ea typeface="+mj-ea"/>
          <a:cs typeface="+mj-cs"/>
        </a:defRPr>
      </a:lvl1pPr>
    </p:titleStyle>
    <p:bodyStyle>
      <a:lvl1pPr marL="214313" indent="-214313" algn="l" defTabSz="5715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464344" indent="-178594" algn="l" defTabSz="5715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714375" indent="-142875" algn="l" defTabSz="5715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3pPr>
      <a:lvl4pPr marL="10001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4pPr>
      <a:lvl5pPr marL="12858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5pPr>
      <a:lvl6pPr marL="15716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6pPr>
      <a:lvl7pPr marL="18573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7pPr>
      <a:lvl8pPr marL="214312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8pPr>
      <a:lvl9pPr marL="2428875" indent="-142875" algn="l" defTabSz="5715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9pPr>
    </p:bodyStyle>
    <p:otherStyle>
      <a:defPPr>
        <a:defRPr lang="en-US"/>
      </a:defPPr>
      <a:lvl1pPr marL="0" algn="l" defTabSz="571500" rtl="0" eaLnBrk="1" latinLnBrk="0" hangingPunct="1">
        <a:defRPr sz="1100" kern="1200">
          <a:solidFill>
            <a:schemeClr val="tx1"/>
          </a:solidFill>
          <a:latin typeface="+mn-lt"/>
          <a:ea typeface="+mn-ea"/>
          <a:cs typeface="+mn-cs"/>
        </a:defRPr>
      </a:lvl1pPr>
      <a:lvl2pPr marL="285750" algn="l" defTabSz="571500" rtl="0" eaLnBrk="1" latinLnBrk="0" hangingPunct="1">
        <a:defRPr sz="1100" kern="1200">
          <a:solidFill>
            <a:schemeClr val="tx1"/>
          </a:solidFill>
          <a:latin typeface="+mn-lt"/>
          <a:ea typeface="+mn-ea"/>
          <a:cs typeface="+mn-cs"/>
        </a:defRPr>
      </a:lvl2pPr>
      <a:lvl3pPr marL="571500" algn="l" defTabSz="571500" rtl="0" eaLnBrk="1" latinLnBrk="0" hangingPunct="1">
        <a:defRPr sz="1100" kern="1200">
          <a:solidFill>
            <a:schemeClr val="tx1"/>
          </a:solidFill>
          <a:latin typeface="+mn-lt"/>
          <a:ea typeface="+mn-ea"/>
          <a:cs typeface="+mn-cs"/>
        </a:defRPr>
      </a:lvl3pPr>
      <a:lvl4pPr marL="857250" algn="l" defTabSz="571500" rtl="0" eaLnBrk="1" latinLnBrk="0" hangingPunct="1">
        <a:defRPr sz="1100" kern="1200">
          <a:solidFill>
            <a:schemeClr val="tx1"/>
          </a:solidFill>
          <a:latin typeface="+mn-lt"/>
          <a:ea typeface="+mn-ea"/>
          <a:cs typeface="+mn-cs"/>
        </a:defRPr>
      </a:lvl4pPr>
      <a:lvl5pPr marL="1143000" algn="l" defTabSz="571500" rtl="0" eaLnBrk="1" latinLnBrk="0" hangingPunct="1">
        <a:defRPr sz="1100" kern="1200">
          <a:solidFill>
            <a:schemeClr val="tx1"/>
          </a:solidFill>
          <a:latin typeface="+mn-lt"/>
          <a:ea typeface="+mn-ea"/>
          <a:cs typeface="+mn-cs"/>
        </a:defRPr>
      </a:lvl5pPr>
      <a:lvl6pPr marL="1428750" algn="l" defTabSz="571500" rtl="0" eaLnBrk="1" latinLnBrk="0" hangingPunct="1">
        <a:defRPr sz="1100" kern="1200">
          <a:solidFill>
            <a:schemeClr val="tx1"/>
          </a:solidFill>
          <a:latin typeface="+mn-lt"/>
          <a:ea typeface="+mn-ea"/>
          <a:cs typeface="+mn-cs"/>
        </a:defRPr>
      </a:lvl6pPr>
      <a:lvl7pPr marL="1714500" algn="l" defTabSz="571500" rtl="0" eaLnBrk="1" latinLnBrk="0" hangingPunct="1">
        <a:defRPr sz="1100" kern="1200">
          <a:solidFill>
            <a:schemeClr val="tx1"/>
          </a:solidFill>
          <a:latin typeface="+mn-lt"/>
          <a:ea typeface="+mn-ea"/>
          <a:cs typeface="+mn-cs"/>
        </a:defRPr>
      </a:lvl7pPr>
      <a:lvl8pPr marL="2000250" algn="l" defTabSz="571500" rtl="0" eaLnBrk="1" latinLnBrk="0" hangingPunct="1">
        <a:defRPr sz="1100" kern="1200">
          <a:solidFill>
            <a:schemeClr val="tx1"/>
          </a:solidFill>
          <a:latin typeface="+mn-lt"/>
          <a:ea typeface="+mn-ea"/>
          <a:cs typeface="+mn-cs"/>
        </a:defRPr>
      </a:lvl8pPr>
      <a:lvl9pPr marL="2286000" algn="l" defTabSz="571500"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gif"/><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143500" cy="5143500"/>
          </a:xfrm>
          <a:prstGeom prst="rect">
            <a:avLst/>
          </a:prstGeom>
        </p:spPr>
      </p:pic>
      <p:sp>
        <p:nvSpPr>
          <p:cNvPr id="3" name="TextBox 2"/>
          <p:cNvSpPr txBox="1"/>
          <p:nvPr/>
        </p:nvSpPr>
        <p:spPr>
          <a:xfrm>
            <a:off x="428627" y="47626"/>
            <a:ext cx="4238625" cy="1442703"/>
          </a:xfrm>
          <a:prstGeom prst="rect">
            <a:avLst/>
          </a:prstGeom>
          <a:noFill/>
        </p:spPr>
        <p:txBody>
          <a:bodyPr wrap="square" lIns="57150" tIns="28575" rIns="57150" bIns="28575" rtlCol="0">
            <a:spAutoFit/>
          </a:bodyPr>
          <a:lstStyle/>
          <a:p>
            <a:pPr algn="ctr"/>
            <a:r>
              <a:rPr lang="en-US" sz="4500" b="1" dirty="0">
                <a:solidFill>
                  <a:schemeClr val="bg1"/>
                </a:solidFill>
                <a:effectLst>
                  <a:glow rad="127000">
                    <a:srgbClr val="041858">
                      <a:alpha val="60000"/>
                    </a:srgbClr>
                  </a:glow>
                </a:effectLst>
                <a:latin typeface="Adobe Gothic Std B" pitchFamily="34" charset="-128"/>
                <a:ea typeface="Adobe Gothic Std B" pitchFamily="34" charset="-128"/>
              </a:rPr>
              <a:t>God's BIG Plan</a:t>
            </a:r>
          </a:p>
        </p:txBody>
      </p:sp>
      <p:sp>
        <p:nvSpPr>
          <p:cNvPr id="6" name="Rectangle 5"/>
          <p:cNvSpPr/>
          <p:nvPr/>
        </p:nvSpPr>
        <p:spPr>
          <a:xfrm>
            <a:off x="952502" y="3857626"/>
            <a:ext cx="3286125" cy="809625"/>
          </a:xfrm>
          <a:prstGeom prst="rect">
            <a:avLst/>
          </a:prstGeom>
          <a:gradFill flip="none" rotWithShape="1">
            <a:gsLst>
              <a:gs pos="0">
                <a:schemeClr val="bg1">
                  <a:alpha val="0"/>
                </a:schemeClr>
              </a:gs>
              <a:gs pos="64000">
                <a:srgbClr val="041858"/>
              </a:gs>
              <a:gs pos="44000">
                <a:srgbClr val="041858"/>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7150" tIns="28575" rIns="57150" bIns="28575" rtlCol="0" anchor="ctr"/>
          <a:lstStyle/>
          <a:p>
            <a:pPr algn="ctr"/>
            <a:endParaRPr lang="en-US"/>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21378" t="34691" r="21939" b="41776"/>
          <a:stretch>
            <a:fillRect/>
          </a:stretch>
        </p:blipFill>
        <p:spPr bwMode="auto">
          <a:xfrm>
            <a:off x="1619252" y="4043362"/>
            <a:ext cx="1850343" cy="576263"/>
          </a:xfrm>
          <a:prstGeom prst="rect">
            <a:avLst/>
          </a:prstGeom>
          <a:noFill/>
          <a:ln>
            <a:noFill/>
          </a:ln>
          <a:effectLst>
            <a:glow rad="76200">
              <a:srgbClr val="041858">
                <a:alpha val="74902"/>
              </a:srgb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212120"/>
                </a:solidFill>
                <a:miter lim="800000"/>
                <a:headEnd/>
                <a:tailEnd/>
              </a14:hiddenLine>
            </a:ext>
          </a:extLst>
        </p:spPr>
      </p:pic>
      <p:sp>
        <p:nvSpPr>
          <p:cNvPr id="5" name="TextBox 4"/>
          <p:cNvSpPr txBox="1"/>
          <p:nvPr/>
        </p:nvSpPr>
        <p:spPr>
          <a:xfrm>
            <a:off x="452440" y="3905251"/>
            <a:ext cx="4238625" cy="226985"/>
          </a:xfrm>
          <a:prstGeom prst="rect">
            <a:avLst/>
          </a:prstGeom>
          <a:noFill/>
        </p:spPr>
        <p:txBody>
          <a:bodyPr wrap="square" lIns="57150" tIns="28575" rIns="57150" bIns="28575" rtlCol="0">
            <a:spAutoFit/>
          </a:bodyPr>
          <a:lstStyle/>
          <a:p>
            <a:pPr algn="ctr"/>
            <a:r>
              <a:rPr lang="en-US" b="1" dirty="0" smtClean="0">
                <a:solidFill>
                  <a:schemeClr val="bg1"/>
                </a:solidFill>
                <a:effectLst>
                  <a:glow rad="101600">
                    <a:srgbClr val="041858">
                      <a:alpha val="60000"/>
                    </a:srgbClr>
                  </a:glow>
                  <a:outerShdw blurRad="38100" dist="38100" dir="2700000" algn="tl">
                    <a:srgbClr val="000000">
                      <a:alpha val="43137"/>
                    </a:srgbClr>
                  </a:outerShdw>
                </a:effectLst>
                <a:latin typeface="Adobe Gothic Std B" pitchFamily="34" charset="-128"/>
                <a:ea typeface="Adobe Gothic Std B" pitchFamily="34" charset="-128"/>
              </a:rPr>
              <a:t>A New Sermon Series at</a:t>
            </a:r>
            <a:endParaRPr lang="en-US" b="1" dirty="0">
              <a:solidFill>
                <a:schemeClr val="bg1"/>
              </a:solidFill>
              <a:effectLst>
                <a:glow rad="101600">
                  <a:srgbClr val="041858">
                    <a:alpha val="60000"/>
                  </a:srgbClr>
                </a:glow>
                <a:outerShdw blurRad="38100" dist="38100" dir="2700000" algn="tl">
                  <a:srgbClr val="000000">
                    <a:alpha val="43137"/>
                  </a:srgbClr>
                </a:outerShdw>
              </a:effectLst>
              <a:latin typeface="Adobe Gothic Std B" pitchFamily="34" charset="-128"/>
              <a:ea typeface="Adobe Gothic Std B" pitchFamily="34" charset="-128"/>
            </a:endParaRPr>
          </a:p>
        </p:txBody>
      </p:sp>
      <p:sp>
        <p:nvSpPr>
          <p:cNvPr id="7" name="Rectangle 6"/>
          <p:cNvSpPr/>
          <p:nvPr/>
        </p:nvSpPr>
        <p:spPr>
          <a:xfrm>
            <a:off x="5476877" y="523877"/>
            <a:ext cx="3476625" cy="3597139"/>
          </a:xfrm>
          <a:prstGeom prst="rect">
            <a:avLst/>
          </a:prstGeom>
        </p:spPr>
        <p:txBody>
          <a:bodyPr wrap="square" lIns="57150" tIns="28575" rIns="57150" bIns="28575">
            <a:spAutoFit/>
          </a:bodyPr>
          <a:lstStyle/>
          <a:p>
            <a:r>
              <a:rPr lang="en-US" sz="2300" b="1" dirty="0">
                <a:solidFill>
                  <a:schemeClr val="bg1"/>
                </a:solidFill>
              </a:rPr>
              <a:t>God’s BIG Plan was for:</a:t>
            </a:r>
          </a:p>
          <a:p>
            <a:endParaRPr lang="en-US" sz="2300" b="1" dirty="0">
              <a:solidFill>
                <a:schemeClr val="bg1"/>
              </a:solidFill>
            </a:endParaRPr>
          </a:p>
          <a:p>
            <a:pPr marL="464344" indent="-464344">
              <a:buAutoNum type="arabicPeriod"/>
            </a:pPr>
            <a:r>
              <a:rPr lang="en-US" sz="2300" dirty="0">
                <a:solidFill>
                  <a:schemeClr val="bg1"/>
                </a:solidFill>
              </a:rPr>
              <a:t>A People. (Who would birth the Messiah)</a:t>
            </a:r>
          </a:p>
          <a:p>
            <a:pPr marL="464344" indent="-464344">
              <a:buAutoNum type="arabicPeriod"/>
            </a:pPr>
            <a:endParaRPr lang="en-US" sz="2300" dirty="0">
              <a:solidFill>
                <a:schemeClr val="bg1"/>
              </a:solidFill>
            </a:endParaRPr>
          </a:p>
          <a:p>
            <a:pPr marL="464344" indent="-464344">
              <a:buAutoNum type="arabicPeriod" startAt="2"/>
            </a:pPr>
            <a:r>
              <a:rPr lang="en-US" sz="2300" dirty="0">
                <a:solidFill>
                  <a:schemeClr val="bg1"/>
                </a:solidFill>
              </a:rPr>
              <a:t>A Place. (Where many could be reached)</a:t>
            </a:r>
          </a:p>
          <a:p>
            <a:pPr marL="464344" indent="-464344">
              <a:buAutoNum type="arabicPeriod" startAt="2"/>
            </a:pPr>
            <a:endParaRPr lang="en-US" sz="2300" dirty="0">
              <a:solidFill>
                <a:schemeClr val="bg1"/>
              </a:solidFill>
            </a:endParaRPr>
          </a:p>
          <a:p>
            <a:r>
              <a:rPr lang="en-US" sz="2300" dirty="0">
                <a:solidFill>
                  <a:schemeClr val="bg1"/>
                </a:solidFill>
              </a:rPr>
              <a:t>3.   A Promise. (For anyone     	who wants salvation.)</a:t>
            </a:r>
          </a:p>
        </p:txBody>
      </p:sp>
    </p:spTree>
    <p:extLst>
      <p:ext uri="{BB962C8B-B14F-4D97-AF65-F5344CB8AC3E}">
        <p14:creationId xmlns:p14="http://schemas.microsoft.com/office/powerpoint/2010/main" val="1621524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133350"/>
            <a:ext cx="8839200" cy="3231654"/>
          </a:xfrm>
          <a:prstGeom prst="rect">
            <a:avLst/>
          </a:prstGeom>
        </p:spPr>
        <p:txBody>
          <a:bodyPr wrap="square">
            <a:spAutoFit/>
          </a:bodyPr>
          <a:lstStyle/>
          <a:p>
            <a:pPr algn="ctr"/>
            <a:r>
              <a:rPr lang="en-US" sz="2800" b="1" dirty="0">
                <a:solidFill>
                  <a:schemeClr val="bg1"/>
                </a:solidFill>
              </a:rPr>
              <a:t>Christ, Our Passover Lamb</a:t>
            </a:r>
            <a:endParaRPr lang="en-US" sz="2800" dirty="0">
              <a:solidFill>
                <a:schemeClr val="bg1"/>
              </a:solidFill>
            </a:endParaRPr>
          </a:p>
          <a:p>
            <a:pPr algn="ctr"/>
            <a:r>
              <a:rPr lang="en-US" sz="2800" b="1" dirty="0">
                <a:solidFill>
                  <a:srgbClr val="FFFF00"/>
                </a:solidFill>
              </a:rPr>
              <a:t>Exodus 11: 4-7, 12:1-14</a:t>
            </a:r>
            <a:endParaRPr lang="en-US" sz="2800" dirty="0">
              <a:solidFill>
                <a:srgbClr val="FFFF00"/>
              </a:solidFill>
            </a:endParaRPr>
          </a:p>
          <a:p>
            <a:r>
              <a:rPr lang="en-US" sz="2800" b="1" dirty="0">
                <a:solidFill>
                  <a:schemeClr val="bg1"/>
                </a:solidFill>
              </a:rPr>
              <a:t> </a:t>
            </a:r>
            <a:endParaRPr lang="en-US" sz="2800" dirty="0">
              <a:solidFill>
                <a:schemeClr val="bg1"/>
              </a:solidFill>
            </a:endParaRPr>
          </a:p>
          <a:p>
            <a:r>
              <a:rPr lang="en-US" sz="2400" b="1" dirty="0">
                <a:solidFill>
                  <a:schemeClr val="bg1"/>
                </a:solidFill>
              </a:rPr>
              <a:t>Last Week:  God’s purpose with the 1</a:t>
            </a:r>
            <a:r>
              <a:rPr lang="en-US" sz="2400" b="1" baseline="30000" dirty="0">
                <a:solidFill>
                  <a:schemeClr val="bg1"/>
                </a:solidFill>
              </a:rPr>
              <a:t>st</a:t>
            </a:r>
            <a:r>
              <a:rPr lang="en-US" sz="2400" b="1" dirty="0">
                <a:solidFill>
                  <a:schemeClr val="bg1"/>
                </a:solidFill>
              </a:rPr>
              <a:t> 9 plagues:  </a:t>
            </a:r>
            <a:endParaRPr lang="en-US" sz="2400" dirty="0">
              <a:solidFill>
                <a:schemeClr val="bg1"/>
              </a:solidFill>
            </a:endParaRPr>
          </a:p>
          <a:p>
            <a:endParaRPr lang="en-US" sz="2400" b="1" u="sng" dirty="0" smtClean="0">
              <a:solidFill>
                <a:srgbClr val="FFFF00"/>
              </a:solidFill>
            </a:endParaRPr>
          </a:p>
          <a:p>
            <a:r>
              <a:rPr lang="en-US" sz="2400" b="1" u="sng" dirty="0" smtClean="0">
                <a:solidFill>
                  <a:srgbClr val="FFFF00"/>
                </a:solidFill>
              </a:rPr>
              <a:t>IN JUDGMENT</a:t>
            </a:r>
            <a:r>
              <a:rPr lang="en-US" sz="2400" b="1" dirty="0">
                <a:solidFill>
                  <a:srgbClr val="FFFF00"/>
                </a:solidFill>
              </a:rPr>
              <a:t>,</a:t>
            </a:r>
            <a:r>
              <a:rPr lang="en-US" sz="2400" b="1" dirty="0">
                <a:solidFill>
                  <a:schemeClr val="bg1"/>
                </a:solidFill>
              </a:rPr>
              <a:t> the </a:t>
            </a:r>
            <a:r>
              <a:rPr lang="en-US" sz="2400" b="1" dirty="0" smtClean="0">
                <a:solidFill>
                  <a:schemeClr val="bg1"/>
                </a:solidFill>
              </a:rPr>
              <a:t>Egyptians </a:t>
            </a:r>
            <a:r>
              <a:rPr lang="en-US" sz="2400" b="1" dirty="0">
                <a:solidFill>
                  <a:schemeClr val="bg1"/>
                </a:solidFill>
              </a:rPr>
              <a:t>will know that He is </a:t>
            </a:r>
            <a:r>
              <a:rPr lang="en-US" sz="2400" b="1" dirty="0" smtClean="0">
                <a:solidFill>
                  <a:schemeClr val="bg1"/>
                </a:solidFill>
              </a:rPr>
              <a:t>the Lord</a:t>
            </a:r>
            <a:r>
              <a:rPr lang="en-US" sz="2400" b="1" dirty="0">
                <a:solidFill>
                  <a:schemeClr val="bg1"/>
                </a:solidFill>
              </a:rPr>
              <a:t>.</a:t>
            </a:r>
            <a:endParaRPr lang="en-US" sz="2400" dirty="0">
              <a:solidFill>
                <a:schemeClr val="bg1"/>
              </a:solidFill>
            </a:endParaRPr>
          </a:p>
          <a:p>
            <a:endParaRPr lang="en-US" sz="2400" b="1" u="sng" dirty="0" smtClean="0">
              <a:solidFill>
                <a:srgbClr val="FFFF00"/>
              </a:solidFill>
            </a:endParaRPr>
          </a:p>
          <a:p>
            <a:r>
              <a:rPr lang="en-US" sz="2400" b="1" u="sng" dirty="0" smtClean="0">
                <a:solidFill>
                  <a:srgbClr val="FFFF00"/>
                </a:solidFill>
              </a:rPr>
              <a:t>IN SALVATION</a:t>
            </a:r>
            <a:r>
              <a:rPr lang="en-US" sz="2400" b="1" dirty="0" smtClean="0">
                <a:solidFill>
                  <a:srgbClr val="FFFF00"/>
                </a:solidFill>
              </a:rPr>
              <a:t>,</a:t>
            </a:r>
            <a:r>
              <a:rPr lang="en-US" sz="2400" b="1" dirty="0" smtClean="0">
                <a:solidFill>
                  <a:schemeClr val="bg1"/>
                </a:solidFill>
              </a:rPr>
              <a:t> </a:t>
            </a:r>
            <a:r>
              <a:rPr lang="en-US" sz="2400" b="1" dirty="0">
                <a:solidFill>
                  <a:schemeClr val="bg1"/>
                </a:solidFill>
              </a:rPr>
              <a:t>the Israelites will know that He is the Lord.</a:t>
            </a:r>
            <a:endParaRPr lang="en-US" sz="2400" dirty="0">
              <a:solidFill>
                <a:schemeClr val="bg1"/>
              </a:solidFill>
            </a:endParaRPr>
          </a:p>
        </p:txBody>
      </p:sp>
    </p:spTree>
    <p:extLst>
      <p:ext uri="{BB962C8B-B14F-4D97-AF65-F5344CB8AC3E}">
        <p14:creationId xmlns:p14="http://schemas.microsoft.com/office/powerpoint/2010/main" val="12304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133350"/>
            <a:ext cx="8839200" cy="4462760"/>
          </a:xfrm>
          <a:prstGeom prst="rect">
            <a:avLst/>
          </a:prstGeom>
        </p:spPr>
        <p:txBody>
          <a:bodyPr wrap="square">
            <a:spAutoFit/>
          </a:bodyPr>
          <a:lstStyle/>
          <a:p>
            <a:pPr algn="ctr"/>
            <a:r>
              <a:rPr lang="en-US" sz="2400" b="1" dirty="0">
                <a:solidFill>
                  <a:schemeClr val="bg1"/>
                </a:solidFill>
              </a:rPr>
              <a:t>Christ, Our Passover Lamb</a:t>
            </a:r>
            <a:endParaRPr lang="en-US" sz="2400" dirty="0">
              <a:solidFill>
                <a:schemeClr val="bg1"/>
              </a:solidFill>
            </a:endParaRPr>
          </a:p>
          <a:p>
            <a:pPr algn="ctr"/>
            <a:r>
              <a:rPr lang="en-US" sz="2400" b="1" dirty="0">
                <a:solidFill>
                  <a:srgbClr val="FFFF00"/>
                </a:solidFill>
              </a:rPr>
              <a:t>Exodus 11: 4-7, 12:1-14</a:t>
            </a:r>
            <a:endParaRPr lang="en-US" sz="2400" dirty="0">
              <a:solidFill>
                <a:srgbClr val="FFFF00"/>
              </a:solidFill>
            </a:endParaRPr>
          </a:p>
          <a:p>
            <a:r>
              <a:rPr lang="en-US" sz="2000" b="1" dirty="0" smtClean="0">
                <a:solidFill>
                  <a:schemeClr val="bg1"/>
                </a:solidFill>
              </a:rPr>
              <a:t>This </a:t>
            </a:r>
            <a:r>
              <a:rPr lang="en-US" sz="2000" b="1" dirty="0">
                <a:solidFill>
                  <a:schemeClr val="bg1"/>
                </a:solidFill>
              </a:rPr>
              <a:t>Week:  The 10</a:t>
            </a:r>
            <a:r>
              <a:rPr lang="en-US" sz="2000" b="1" baseline="30000" dirty="0">
                <a:solidFill>
                  <a:schemeClr val="bg1"/>
                </a:solidFill>
              </a:rPr>
              <a:t>th</a:t>
            </a:r>
            <a:r>
              <a:rPr lang="en-US" sz="2000" b="1" dirty="0">
                <a:solidFill>
                  <a:schemeClr val="bg1"/>
                </a:solidFill>
              </a:rPr>
              <a:t> plague and Passover</a:t>
            </a:r>
            <a:endParaRPr lang="en-US" sz="2000" dirty="0">
              <a:solidFill>
                <a:schemeClr val="bg1"/>
              </a:solidFill>
            </a:endParaRPr>
          </a:p>
          <a:p>
            <a:r>
              <a:rPr lang="en-US" sz="2000" b="1" dirty="0">
                <a:solidFill>
                  <a:schemeClr val="bg1"/>
                </a:solidFill>
              </a:rPr>
              <a:t>Likewise, the Passover deals with the </a:t>
            </a:r>
            <a:r>
              <a:rPr lang="en-US" sz="2000" b="1" u="sng" dirty="0">
                <a:solidFill>
                  <a:srgbClr val="FFFF00"/>
                </a:solidFill>
              </a:rPr>
              <a:t>JUDGMENT</a:t>
            </a:r>
            <a:r>
              <a:rPr lang="en-US" sz="2000" b="1" dirty="0">
                <a:solidFill>
                  <a:srgbClr val="FFFF00"/>
                </a:solidFill>
              </a:rPr>
              <a:t> </a:t>
            </a:r>
            <a:r>
              <a:rPr lang="en-US" sz="2000" b="1" dirty="0">
                <a:solidFill>
                  <a:schemeClr val="bg1"/>
                </a:solidFill>
              </a:rPr>
              <a:t>&amp; </a:t>
            </a:r>
            <a:r>
              <a:rPr lang="en-US" sz="2000" b="1" u="sng" dirty="0">
                <a:solidFill>
                  <a:srgbClr val="FFFF00"/>
                </a:solidFill>
              </a:rPr>
              <a:t>DELIVERANCE</a:t>
            </a:r>
            <a:r>
              <a:rPr lang="en-US" sz="2000" b="1" dirty="0">
                <a:solidFill>
                  <a:schemeClr val="bg1"/>
                </a:solidFill>
              </a:rPr>
              <a:t> of God</a:t>
            </a:r>
            <a:endParaRPr lang="en-US" sz="2000" dirty="0">
              <a:solidFill>
                <a:schemeClr val="bg1"/>
              </a:solidFill>
            </a:endParaRPr>
          </a:p>
          <a:p>
            <a:r>
              <a:rPr lang="en-US" sz="2000" b="1" dirty="0">
                <a:solidFill>
                  <a:schemeClr val="bg1"/>
                </a:solidFill>
              </a:rPr>
              <a:t> </a:t>
            </a:r>
            <a:endParaRPr lang="en-US" sz="2000" dirty="0">
              <a:solidFill>
                <a:schemeClr val="bg1"/>
              </a:solidFill>
            </a:endParaRPr>
          </a:p>
          <a:p>
            <a:r>
              <a:rPr lang="en-US" sz="2000" b="1" dirty="0">
                <a:solidFill>
                  <a:srgbClr val="FFFF00"/>
                </a:solidFill>
              </a:rPr>
              <a:t>JUDGMENT</a:t>
            </a:r>
            <a:r>
              <a:rPr lang="en-US" sz="2000" b="1" dirty="0">
                <a:solidFill>
                  <a:schemeClr val="bg1"/>
                </a:solidFill>
              </a:rPr>
              <a:t>  (Exodus 11:4-6)</a:t>
            </a:r>
            <a:endParaRPr lang="en-US" sz="2000" dirty="0">
              <a:solidFill>
                <a:schemeClr val="bg1"/>
              </a:solidFill>
            </a:endParaRPr>
          </a:p>
          <a:p>
            <a:r>
              <a:rPr lang="en-US" sz="2000" i="1" dirty="0">
                <a:solidFill>
                  <a:schemeClr val="bg1"/>
                </a:solidFill>
              </a:rPr>
              <a:t>"He who believes in the Son has eternal life; but he who does not obey the Son will not see life, but the wrath of God abides on him.”</a:t>
            </a:r>
            <a:r>
              <a:rPr lang="en-US" sz="2000" dirty="0">
                <a:solidFill>
                  <a:schemeClr val="bg1"/>
                </a:solidFill>
              </a:rPr>
              <a:t>  </a:t>
            </a:r>
            <a:r>
              <a:rPr lang="en-US" sz="2000" b="1" dirty="0">
                <a:solidFill>
                  <a:srgbClr val="FFFF00"/>
                </a:solidFill>
              </a:rPr>
              <a:t>John 3:36</a:t>
            </a:r>
            <a:endParaRPr lang="en-US" sz="2000" dirty="0">
              <a:solidFill>
                <a:srgbClr val="FFFF00"/>
              </a:solidFill>
            </a:endParaRPr>
          </a:p>
          <a:p>
            <a:r>
              <a:rPr lang="en-US" sz="2000" b="1" dirty="0">
                <a:solidFill>
                  <a:srgbClr val="FFFF00"/>
                </a:solidFill>
              </a:rPr>
              <a:t>DELIVERANCE </a:t>
            </a:r>
            <a:r>
              <a:rPr lang="en-US" sz="2000" b="1" dirty="0">
                <a:solidFill>
                  <a:schemeClr val="bg1"/>
                </a:solidFill>
              </a:rPr>
              <a:t>(Exodus 11:7)</a:t>
            </a:r>
            <a:endParaRPr lang="en-US" sz="2000" dirty="0">
              <a:solidFill>
                <a:schemeClr val="bg1"/>
              </a:solidFill>
            </a:endParaRPr>
          </a:p>
          <a:p>
            <a:r>
              <a:rPr lang="en-US" sz="2000" i="1" dirty="0">
                <a:solidFill>
                  <a:schemeClr val="bg1"/>
                </a:solidFill>
              </a:rPr>
              <a:t>My sheep hear My voice, and I know them, and they follow Me; and I give eternal life to them, and they will never perish; and no one will snatch them out of My hand."</a:t>
            </a:r>
            <a:r>
              <a:rPr lang="en-US" sz="2000" dirty="0">
                <a:solidFill>
                  <a:schemeClr val="bg1"/>
                </a:solidFill>
              </a:rPr>
              <a:t>  </a:t>
            </a:r>
            <a:r>
              <a:rPr lang="en-US" sz="2000" b="1" dirty="0">
                <a:solidFill>
                  <a:srgbClr val="FFFF00"/>
                </a:solidFill>
              </a:rPr>
              <a:t>John 10:27-28</a:t>
            </a:r>
            <a:endParaRPr lang="en-US" sz="2000" dirty="0">
              <a:solidFill>
                <a:srgbClr val="FFFF00"/>
              </a:solidFill>
            </a:endParaRPr>
          </a:p>
          <a:p>
            <a:endParaRPr lang="en-US" sz="2800" dirty="0">
              <a:solidFill>
                <a:schemeClr val="bg1"/>
              </a:solidFill>
            </a:endParaRPr>
          </a:p>
        </p:txBody>
      </p:sp>
    </p:spTree>
    <p:extLst>
      <p:ext uri="{BB962C8B-B14F-4D97-AF65-F5344CB8AC3E}">
        <p14:creationId xmlns:p14="http://schemas.microsoft.com/office/powerpoint/2010/main" val="260859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133350"/>
            <a:ext cx="8839200" cy="4031873"/>
          </a:xfrm>
          <a:prstGeom prst="rect">
            <a:avLst/>
          </a:prstGeom>
        </p:spPr>
        <p:txBody>
          <a:bodyPr wrap="square">
            <a:spAutoFit/>
          </a:bodyPr>
          <a:lstStyle/>
          <a:p>
            <a:pPr algn="ctr"/>
            <a:r>
              <a:rPr lang="en-US" sz="2400" b="1" dirty="0">
                <a:solidFill>
                  <a:schemeClr val="bg1"/>
                </a:solidFill>
              </a:rPr>
              <a:t>Christ, Our Passover Lamb</a:t>
            </a:r>
            <a:endParaRPr lang="en-US" sz="2400" dirty="0">
              <a:solidFill>
                <a:schemeClr val="bg1"/>
              </a:solidFill>
            </a:endParaRPr>
          </a:p>
          <a:p>
            <a:pPr algn="ctr"/>
            <a:r>
              <a:rPr lang="en-US" sz="2400" b="1" dirty="0">
                <a:solidFill>
                  <a:srgbClr val="FFFF00"/>
                </a:solidFill>
              </a:rPr>
              <a:t>Exodus 11: 4-7, 12:1-14</a:t>
            </a:r>
            <a:endParaRPr lang="en-US" sz="2400" dirty="0">
              <a:solidFill>
                <a:srgbClr val="FFFF00"/>
              </a:solidFill>
            </a:endParaRPr>
          </a:p>
          <a:p>
            <a:r>
              <a:rPr lang="en-US" sz="2000" b="1" dirty="0">
                <a:solidFill>
                  <a:srgbClr val="FFFF00"/>
                </a:solidFill>
              </a:rPr>
              <a:t>The Passover</a:t>
            </a:r>
            <a:r>
              <a:rPr lang="en-US" sz="2000" b="1" dirty="0">
                <a:solidFill>
                  <a:schemeClr val="bg1"/>
                </a:solidFill>
              </a:rPr>
              <a:t>  (Exodus 12:1-14)</a:t>
            </a:r>
            <a:endParaRPr lang="en-US" sz="2000" dirty="0">
              <a:solidFill>
                <a:schemeClr val="bg1"/>
              </a:solidFill>
            </a:endParaRPr>
          </a:p>
          <a:p>
            <a:pPr lvl="0"/>
            <a:r>
              <a:rPr lang="en-US" sz="2000" b="1" dirty="0" smtClean="0">
                <a:solidFill>
                  <a:schemeClr val="bg1"/>
                </a:solidFill>
              </a:rPr>
              <a:t>1.  The </a:t>
            </a:r>
            <a:r>
              <a:rPr lang="en-US" sz="2000" b="1" u="sng" dirty="0">
                <a:solidFill>
                  <a:srgbClr val="FFFF00"/>
                </a:solidFill>
              </a:rPr>
              <a:t>SELECTION</a:t>
            </a:r>
            <a:r>
              <a:rPr lang="en-US" sz="2000" b="1" dirty="0">
                <a:solidFill>
                  <a:schemeClr val="bg1"/>
                </a:solidFill>
              </a:rPr>
              <a:t> of the Lamb (v. 1-3)</a:t>
            </a:r>
            <a:endParaRPr lang="en-US" sz="2000" dirty="0">
              <a:solidFill>
                <a:schemeClr val="bg1"/>
              </a:solidFill>
            </a:endParaRPr>
          </a:p>
          <a:p>
            <a:pPr lvl="1"/>
            <a:r>
              <a:rPr lang="en-US" sz="2000" b="1" dirty="0" smtClean="0">
                <a:solidFill>
                  <a:srgbClr val="FFFF00"/>
                </a:solidFill>
              </a:rPr>
              <a:t>a.  Difference </a:t>
            </a:r>
            <a:r>
              <a:rPr lang="en-US" sz="2000" b="1" dirty="0">
                <a:solidFill>
                  <a:srgbClr val="FFFF00"/>
                </a:solidFill>
              </a:rPr>
              <a:t>between Egypt and Israel hinged on a lamb.</a:t>
            </a:r>
            <a:endParaRPr lang="en-US" sz="2000" dirty="0">
              <a:solidFill>
                <a:srgbClr val="FFFF00"/>
              </a:solidFill>
            </a:endParaRPr>
          </a:p>
          <a:p>
            <a:pPr lvl="1"/>
            <a:r>
              <a:rPr lang="en-US" sz="2000" b="1" dirty="0" smtClean="0">
                <a:solidFill>
                  <a:srgbClr val="FFFF00"/>
                </a:solidFill>
              </a:rPr>
              <a:t>b.  The </a:t>
            </a:r>
            <a:r>
              <a:rPr lang="en-US" sz="2000" b="1" dirty="0">
                <a:solidFill>
                  <a:srgbClr val="FFFF00"/>
                </a:solidFill>
              </a:rPr>
              <a:t>lamb was selected to die. </a:t>
            </a:r>
            <a:r>
              <a:rPr lang="en-US" sz="2000" b="1" dirty="0">
                <a:solidFill>
                  <a:schemeClr val="bg1"/>
                </a:solidFill>
              </a:rPr>
              <a:t> </a:t>
            </a:r>
            <a:endParaRPr lang="en-US" sz="2000" dirty="0">
              <a:solidFill>
                <a:schemeClr val="bg1"/>
              </a:solidFill>
            </a:endParaRPr>
          </a:p>
          <a:p>
            <a:r>
              <a:rPr lang="en-US" sz="2000" i="1" dirty="0">
                <a:solidFill>
                  <a:schemeClr val="bg1"/>
                </a:solidFill>
              </a:rPr>
              <a:t>“The next day he saw Jesus coming to him, and said, “Behold, the Lamb of God who takes away the sin of the world!”  </a:t>
            </a:r>
            <a:r>
              <a:rPr lang="en-US" sz="2000" b="1" dirty="0">
                <a:solidFill>
                  <a:srgbClr val="FFFF00"/>
                </a:solidFill>
              </a:rPr>
              <a:t>John 1:29</a:t>
            </a:r>
            <a:endParaRPr lang="en-US" sz="2000" dirty="0">
              <a:solidFill>
                <a:srgbClr val="FFFF00"/>
              </a:solidFill>
            </a:endParaRPr>
          </a:p>
          <a:p>
            <a:r>
              <a:rPr lang="en-US" sz="2000" b="1" dirty="0">
                <a:solidFill>
                  <a:schemeClr val="bg1"/>
                </a:solidFill>
              </a:rPr>
              <a:t> </a:t>
            </a:r>
            <a:endParaRPr lang="en-US" sz="2000" dirty="0">
              <a:solidFill>
                <a:schemeClr val="bg1"/>
              </a:solidFill>
            </a:endParaRPr>
          </a:p>
          <a:p>
            <a:r>
              <a:rPr lang="en-US" sz="2000" i="1" dirty="0">
                <a:solidFill>
                  <a:schemeClr val="bg1"/>
                </a:solidFill>
              </a:rPr>
              <a:t>“Like a lamb that is led to slaughter, and like a sheep that is silent before its shearer, so He did not open His mouth.”  </a:t>
            </a:r>
            <a:r>
              <a:rPr lang="en-US" sz="2000" b="1" dirty="0">
                <a:solidFill>
                  <a:srgbClr val="FFFF00"/>
                </a:solidFill>
              </a:rPr>
              <a:t>Isaiah 53:7b</a:t>
            </a:r>
            <a:endParaRPr lang="en-US" sz="2000" dirty="0">
              <a:solidFill>
                <a:srgbClr val="FFFF00"/>
              </a:solidFill>
            </a:endParaRPr>
          </a:p>
          <a:p>
            <a:endParaRPr lang="en-US" sz="2000" dirty="0">
              <a:solidFill>
                <a:schemeClr val="bg1"/>
              </a:solidFill>
            </a:endParaRPr>
          </a:p>
        </p:txBody>
      </p:sp>
    </p:spTree>
    <p:extLst>
      <p:ext uri="{BB962C8B-B14F-4D97-AF65-F5344CB8AC3E}">
        <p14:creationId xmlns:p14="http://schemas.microsoft.com/office/powerpoint/2010/main" val="1563421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0"/>
            <a:ext cx="8839200" cy="5416869"/>
          </a:xfrm>
          <a:prstGeom prst="rect">
            <a:avLst/>
          </a:prstGeom>
        </p:spPr>
        <p:txBody>
          <a:bodyPr wrap="square">
            <a:spAutoFit/>
          </a:bodyPr>
          <a:lstStyle/>
          <a:p>
            <a:pPr algn="ctr"/>
            <a:r>
              <a:rPr lang="en-US" sz="2400" b="1" dirty="0">
                <a:solidFill>
                  <a:schemeClr val="bg1"/>
                </a:solidFill>
              </a:rPr>
              <a:t>Christ, Our Passover Lamb</a:t>
            </a:r>
            <a:endParaRPr lang="en-US" sz="2400" dirty="0">
              <a:solidFill>
                <a:schemeClr val="bg1"/>
              </a:solidFill>
            </a:endParaRPr>
          </a:p>
          <a:p>
            <a:pPr algn="ctr"/>
            <a:r>
              <a:rPr lang="en-US" sz="2400" b="1" dirty="0">
                <a:solidFill>
                  <a:srgbClr val="FFFF00"/>
                </a:solidFill>
              </a:rPr>
              <a:t>Exodus 11: 4-7, 12:1-14</a:t>
            </a:r>
            <a:endParaRPr lang="en-US" sz="2400" dirty="0">
              <a:solidFill>
                <a:srgbClr val="FFFF00"/>
              </a:solidFill>
            </a:endParaRPr>
          </a:p>
          <a:p>
            <a:pPr lvl="0"/>
            <a:r>
              <a:rPr lang="en-US" sz="1800" b="1" dirty="0" smtClean="0">
                <a:solidFill>
                  <a:schemeClr val="bg1"/>
                </a:solidFill>
              </a:rPr>
              <a:t>2.  The </a:t>
            </a:r>
            <a:r>
              <a:rPr lang="en-US" sz="1800" b="1" u="sng" dirty="0">
                <a:solidFill>
                  <a:srgbClr val="FFFF00"/>
                </a:solidFill>
              </a:rPr>
              <a:t>SUPERIORITY</a:t>
            </a:r>
            <a:r>
              <a:rPr lang="en-US" sz="1800" b="1" dirty="0">
                <a:solidFill>
                  <a:schemeClr val="bg1"/>
                </a:solidFill>
              </a:rPr>
              <a:t> of the Lamb (v. 4-5a)</a:t>
            </a:r>
            <a:endParaRPr lang="en-US" sz="1800" dirty="0">
              <a:solidFill>
                <a:schemeClr val="bg1"/>
              </a:solidFill>
            </a:endParaRPr>
          </a:p>
          <a:p>
            <a:pPr lvl="1"/>
            <a:r>
              <a:rPr lang="en-US" sz="1800" b="1" dirty="0" smtClean="0">
                <a:solidFill>
                  <a:srgbClr val="FFFF00"/>
                </a:solidFill>
              </a:rPr>
              <a:t>a</a:t>
            </a:r>
            <a:r>
              <a:rPr lang="en-US" sz="1800" b="1" i="1" dirty="0" smtClean="0">
                <a:solidFill>
                  <a:srgbClr val="FFFF00"/>
                </a:solidFill>
              </a:rPr>
              <a:t>.  “</a:t>
            </a:r>
            <a:r>
              <a:rPr lang="en-US" sz="1800" b="1" i="1" dirty="0">
                <a:solidFill>
                  <a:srgbClr val="FFFF00"/>
                </a:solidFill>
              </a:rPr>
              <a:t>Without blemish” </a:t>
            </a:r>
            <a:r>
              <a:rPr lang="en-US" sz="1800" b="1" dirty="0">
                <a:solidFill>
                  <a:srgbClr val="FFFF00"/>
                </a:solidFill>
              </a:rPr>
              <a:t>–picture of Christ</a:t>
            </a:r>
            <a:endParaRPr lang="en-US" sz="1800" dirty="0">
              <a:solidFill>
                <a:srgbClr val="FFFF00"/>
              </a:solidFill>
            </a:endParaRPr>
          </a:p>
          <a:p>
            <a:r>
              <a:rPr lang="en-US" sz="1800" i="1" dirty="0">
                <a:solidFill>
                  <a:schemeClr val="bg1"/>
                </a:solidFill>
              </a:rPr>
              <a:t>“knowing that you were not redeemed with perishable things….. but with the precious blood, as of a lamb unblemished and spotless, the blood of Christ.  For He was foreknown before the foundation of the world….”  </a:t>
            </a:r>
            <a:r>
              <a:rPr lang="en-US" sz="1800" b="1" dirty="0">
                <a:solidFill>
                  <a:srgbClr val="FFFF00"/>
                </a:solidFill>
              </a:rPr>
              <a:t>I Peter 1:18-19</a:t>
            </a:r>
            <a:r>
              <a:rPr lang="en-US" sz="1800" i="1" dirty="0">
                <a:solidFill>
                  <a:srgbClr val="FFFF00"/>
                </a:solidFill>
              </a:rPr>
              <a:t> </a:t>
            </a:r>
            <a:endParaRPr lang="en-US" sz="1800" dirty="0">
              <a:solidFill>
                <a:srgbClr val="FFFF00"/>
              </a:solidFill>
            </a:endParaRPr>
          </a:p>
          <a:p>
            <a:pPr lvl="1"/>
            <a:r>
              <a:rPr lang="en-US" sz="1800" b="1" dirty="0" smtClean="0">
                <a:solidFill>
                  <a:srgbClr val="FFFF00"/>
                </a:solidFill>
              </a:rPr>
              <a:t>b.  Jesus </a:t>
            </a:r>
            <a:r>
              <a:rPr lang="en-US" sz="1800" b="1" dirty="0">
                <a:solidFill>
                  <a:srgbClr val="FFFF00"/>
                </a:solidFill>
              </a:rPr>
              <a:t>is God’s man and man’s God. (100% human, 100% divine)</a:t>
            </a:r>
            <a:endParaRPr lang="en-US" sz="1800" dirty="0">
              <a:solidFill>
                <a:srgbClr val="FFFF00"/>
              </a:solidFill>
            </a:endParaRPr>
          </a:p>
          <a:p>
            <a:pPr lvl="1"/>
            <a:r>
              <a:rPr lang="en-US" sz="1800" b="1" dirty="0" smtClean="0">
                <a:solidFill>
                  <a:srgbClr val="FFFF00"/>
                </a:solidFill>
              </a:rPr>
              <a:t>c.  Jesus </a:t>
            </a:r>
            <a:r>
              <a:rPr lang="en-US" sz="1800" b="1" dirty="0">
                <a:solidFill>
                  <a:srgbClr val="FFFF00"/>
                </a:solidFill>
              </a:rPr>
              <a:t>could not sin!</a:t>
            </a:r>
            <a:endParaRPr lang="en-US" sz="1800" dirty="0">
              <a:solidFill>
                <a:srgbClr val="FFFF00"/>
              </a:solidFill>
            </a:endParaRPr>
          </a:p>
          <a:p>
            <a:r>
              <a:rPr lang="en-US" sz="1800" i="1" dirty="0">
                <a:solidFill>
                  <a:schemeClr val="bg1"/>
                </a:solidFill>
              </a:rPr>
              <a:t>“for the ruler of the world is coming, and he has nothing in Me.”  </a:t>
            </a:r>
            <a:r>
              <a:rPr lang="en-US" sz="1800" b="1" dirty="0">
                <a:solidFill>
                  <a:srgbClr val="FFFF00"/>
                </a:solidFill>
              </a:rPr>
              <a:t>John 14:30</a:t>
            </a:r>
            <a:endParaRPr lang="en-US" sz="1800" dirty="0">
              <a:solidFill>
                <a:srgbClr val="FFFF00"/>
              </a:solidFill>
            </a:endParaRPr>
          </a:p>
          <a:p>
            <a:r>
              <a:rPr lang="en-US" sz="1800" i="1" dirty="0">
                <a:solidFill>
                  <a:schemeClr val="bg1"/>
                </a:solidFill>
              </a:rPr>
              <a:t>“and having been made perfect, He became to all those who obey Him the source of eternal salvation”  </a:t>
            </a:r>
            <a:r>
              <a:rPr lang="en-US" sz="1800" b="1" dirty="0">
                <a:solidFill>
                  <a:srgbClr val="FFFF00"/>
                </a:solidFill>
              </a:rPr>
              <a:t>Hebrews 5:9</a:t>
            </a:r>
            <a:endParaRPr lang="en-US" sz="1800" dirty="0">
              <a:solidFill>
                <a:srgbClr val="FFFF00"/>
              </a:solidFill>
            </a:endParaRPr>
          </a:p>
          <a:p>
            <a:r>
              <a:rPr lang="en-US" sz="1800" b="1" dirty="0">
                <a:solidFill>
                  <a:schemeClr val="bg1"/>
                </a:solidFill>
              </a:rPr>
              <a:t>“</a:t>
            </a:r>
            <a:r>
              <a:rPr lang="en-US" sz="1800" i="1" dirty="0">
                <a:solidFill>
                  <a:schemeClr val="bg1"/>
                </a:solidFill>
              </a:rPr>
              <a:t>but one who has been tempted in all things</a:t>
            </a:r>
            <a:r>
              <a:rPr lang="en-US" sz="1800" dirty="0">
                <a:solidFill>
                  <a:schemeClr val="bg1"/>
                </a:solidFill>
              </a:rPr>
              <a:t> </a:t>
            </a:r>
            <a:r>
              <a:rPr lang="en-US" sz="1800" i="1" dirty="0">
                <a:solidFill>
                  <a:schemeClr val="bg1"/>
                </a:solidFill>
              </a:rPr>
              <a:t>as we are, yet without sin.”  </a:t>
            </a:r>
            <a:r>
              <a:rPr lang="en-US" sz="1800" b="1" dirty="0">
                <a:solidFill>
                  <a:schemeClr val="bg1"/>
                </a:solidFill>
              </a:rPr>
              <a:t>Hebrews 4:15</a:t>
            </a:r>
            <a:endParaRPr lang="en-US" sz="1800" dirty="0">
              <a:solidFill>
                <a:schemeClr val="bg1"/>
              </a:solidFill>
            </a:endParaRPr>
          </a:p>
          <a:p>
            <a:r>
              <a:rPr lang="en-US" sz="1800" i="1" dirty="0">
                <a:solidFill>
                  <a:schemeClr val="bg1"/>
                </a:solidFill>
              </a:rPr>
              <a:t>“who </a:t>
            </a:r>
            <a:r>
              <a:rPr lang="en-US" sz="1800" i="1">
                <a:solidFill>
                  <a:schemeClr val="bg1"/>
                </a:solidFill>
              </a:rPr>
              <a:t>committed </a:t>
            </a:r>
            <a:r>
              <a:rPr lang="en-US" sz="1800" i="1" smtClean="0">
                <a:solidFill>
                  <a:schemeClr val="bg1"/>
                </a:solidFill>
              </a:rPr>
              <a:t>no </a:t>
            </a:r>
            <a:r>
              <a:rPr lang="en-US" sz="1800" i="1" dirty="0">
                <a:solidFill>
                  <a:schemeClr val="bg1"/>
                </a:solidFill>
              </a:rPr>
              <a:t>sin, nor was any deceit found in His mouth; and while being reviled, He did not revile in return; while suffering, He uttered no threats, but kept entrusting Himself to Him who judges righteously; and He Himself bore our sins in His body on the cross, that we might die to sin and live to righteousness; for by His wounds you are healed.”  </a:t>
            </a:r>
            <a:r>
              <a:rPr lang="en-US" sz="1800" b="1" dirty="0">
                <a:solidFill>
                  <a:srgbClr val="FFFF00"/>
                </a:solidFill>
              </a:rPr>
              <a:t>I Peter 2:22-24</a:t>
            </a:r>
            <a:endParaRPr lang="en-US" sz="1800" dirty="0">
              <a:solidFill>
                <a:srgbClr val="FFFF00"/>
              </a:solidFill>
            </a:endParaRPr>
          </a:p>
          <a:p>
            <a:endParaRPr lang="en-US" sz="2000" dirty="0">
              <a:solidFill>
                <a:schemeClr val="bg1"/>
              </a:solidFill>
            </a:endParaRPr>
          </a:p>
        </p:txBody>
      </p:sp>
    </p:spTree>
    <p:extLst>
      <p:ext uri="{BB962C8B-B14F-4D97-AF65-F5344CB8AC3E}">
        <p14:creationId xmlns:p14="http://schemas.microsoft.com/office/powerpoint/2010/main" val="357734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133350"/>
            <a:ext cx="8839200" cy="3908762"/>
          </a:xfrm>
          <a:prstGeom prst="rect">
            <a:avLst/>
          </a:prstGeom>
        </p:spPr>
        <p:txBody>
          <a:bodyPr wrap="square">
            <a:spAutoFit/>
          </a:bodyPr>
          <a:lstStyle/>
          <a:p>
            <a:pPr algn="ctr"/>
            <a:r>
              <a:rPr lang="en-US" sz="2400" b="1" dirty="0">
                <a:solidFill>
                  <a:schemeClr val="bg1"/>
                </a:solidFill>
              </a:rPr>
              <a:t>Christ, Our Passover Lamb</a:t>
            </a:r>
            <a:endParaRPr lang="en-US" sz="2400" dirty="0">
              <a:solidFill>
                <a:schemeClr val="bg1"/>
              </a:solidFill>
            </a:endParaRPr>
          </a:p>
          <a:p>
            <a:pPr algn="ctr"/>
            <a:r>
              <a:rPr lang="en-US" sz="2400" b="1" dirty="0">
                <a:solidFill>
                  <a:srgbClr val="FFFF00"/>
                </a:solidFill>
              </a:rPr>
              <a:t>Exodus 11: 4-7, 12:1-</a:t>
            </a:r>
            <a:r>
              <a:rPr lang="en-US" sz="2400" b="1" dirty="0" smtClean="0">
                <a:solidFill>
                  <a:srgbClr val="FFFF00"/>
                </a:solidFill>
              </a:rPr>
              <a:t>14</a:t>
            </a:r>
          </a:p>
          <a:p>
            <a:pPr lvl="0"/>
            <a:endParaRPr lang="en-US" sz="2000" b="1" dirty="0" smtClean="0">
              <a:solidFill>
                <a:schemeClr val="bg1"/>
              </a:solidFill>
            </a:endParaRPr>
          </a:p>
          <a:p>
            <a:pPr lvl="0"/>
            <a:r>
              <a:rPr lang="en-US" sz="2000" b="1" dirty="0" smtClean="0">
                <a:solidFill>
                  <a:schemeClr val="bg1"/>
                </a:solidFill>
              </a:rPr>
              <a:t>3.  The </a:t>
            </a:r>
            <a:r>
              <a:rPr lang="en-US" sz="2000" b="1" u="sng" dirty="0">
                <a:solidFill>
                  <a:srgbClr val="FFFF00"/>
                </a:solidFill>
              </a:rPr>
              <a:t>SIGNIFICANCE</a:t>
            </a:r>
            <a:r>
              <a:rPr lang="en-US" sz="2000" b="1" dirty="0">
                <a:solidFill>
                  <a:schemeClr val="bg1"/>
                </a:solidFill>
              </a:rPr>
              <a:t> of the Lamb (v. 5b-11)</a:t>
            </a:r>
            <a:endParaRPr lang="en-US" sz="2000" dirty="0">
              <a:solidFill>
                <a:schemeClr val="bg1"/>
              </a:solidFill>
            </a:endParaRPr>
          </a:p>
          <a:p>
            <a:pPr lvl="1"/>
            <a:r>
              <a:rPr lang="en-US" sz="2000" b="1" dirty="0" smtClean="0">
                <a:solidFill>
                  <a:srgbClr val="FFFF00"/>
                </a:solidFill>
              </a:rPr>
              <a:t>a.  The </a:t>
            </a:r>
            <a:r>
              <a:rPr lang="en-US" sz="2000" b="1" dirty="0">
                <a:solidFill>
                  <a:srgbClr val="FFFF00"/>
                </a:solidFill>
              </a:rPr>
              <a:t>lamb was to die in fullness of its strength.  (a year old)</a:t>
            </a:r>
            <a:endParaRPr lang="en-US" sz="2000" dirty="0">
              <a:solidFill>
                <a:srgbClr val="FFFF00"/>
              </a:solidFill>
            </a:endParaRPr>
          </a:p>
          <a:p>
            <a:pPr lvl="1"/>
            <a:r>
              <a:rPr lang="en-US" sz="2000" b="1" dirty="0" smtClean="0">
                <a:solidFill>
                  <a:srgbClr val="FFFF00"/>
                </a:solidFill>
              </a:rPr>
              <a:t>b.  The </a:t>
            </a:r>
            <a:r>
              <a:rPr lang="en-US" sz="2000" b="1" dirty="0">
                <a:solidFill>
                  <a:srgbClr val="FFFF00"/>
                </a:solidFill>
              </a:rPr>
              <a:t>lamb was to be killed at “twilight”. (v. 6)</a:t>
            </a:r>
            <a:endParaRPr lang="en-US" sz="2000" dirty="0">
              <a:solidFill>
                <a:srgbClr val="FFFF00"/>
              </a:solidFill>
            </a:endParaRPr>
          </a:p>
          <a:p>
            <a:pPr marL="742950" lvl="1" indent="-457200">
              <a:buAutoNum type="alphaLcPeriod" startAt="3"/>
            </a:pPr>
            <a:r>
              <a:rPr lang="en-US" sz="2000" b="1" dirty="0" smtClean="0">
                <a:solidFill>
                  <a:srgbClr val="FFFF00"/>
                </a:solidFill>
              </a:rPr>
              <a:t>The </a:t>
            </a:r>
            <a:r>
              <a:rPr lang="en-US" sz="2000" b="1" dirty="0">
                <a:solidFill>
                  <a:srgbClr val="FFFF00"/>
                </a:solidFill>
              </a:rPr>
              <a:t>lamb was to be completely burnt.  (v. 8-10)</a:t>
            </a:r>
            <a:endParaRPr lang="en-US" sz="2000" dirty="0">
              <a:solidFill>
                <a:srgbClr val="FFFF00"/>
              </a:solidFill>
            </a:endParaRPr>
          </a:p>
          <a:p>
            <a:pPr marL="914400" lvl="2" indent="-342900">
              <a:buFont typeface="Arial"/>
              <a:buChar char="•"/>
            </a:pPr>
            <a:r>
              <a:rPr lang="en-US" sz="2000" b="1" dirty="0" smtClean="0">
                <a:solidFill>
                  <a:schemeClr val="bg1"/>
                </a:solidFill>
              </a:rPr>
              <a:t>No </a:t>
            </a:r>
            <a:r>
              <a:rPr lang="en-US" sz="2000" b="1" dirty="0">
                <a:solidFill>
                  <a:schemeClr val="bg1"/>
                </a:solidFill>
              </a:rPr>
              <a:t>trace left!  </a:t>
            </a:r>
            <a:endParaRPr lang="en-US" sz="2000" dirty="0">
              <a:solidFill>
                <a:schemeClr val="bg1"/>
              </a:solidFill>
            </a:endParaRPr>
          </a:p>
          <a:p>
            <a:r>
              <a:rPr lang="en-US" sz="2000" i="1" dirty="0">
                <a:solidFill>
                  <a:schemeClr val="bg1"/>
                </a:solidFill>
              </a:rPr>
              <a:t>“The Jews therefore, because it was the day of preparation, so that the bodies should not remain on the cross on the Sabbath, asked Pilate that their legs be broken, and that they might be taken away.”  </a:t>
            </a:r>
            <a:r>
              <a:rPr lang="en-US" sz="2000" b="1" dirty="0">
                <a:solidFill>
                  <a:srgbClr val="FFFF00"/>
                </a:solidFill>
              </a:rPr>
              <a:t>John 19:31</a:t>
            </a:r>
            <a:endParaRPr lang="en-US" sz="2000" dirty="0">
              <a:solidFill>
                <a:srgbClr val="FFFF00"/>
              </a:solidFill>
            </a:endParaRPr>
          </a:p>
          <a:p>
            <a:endParaRPr lang="en-US" sz="2000" dirty="0">
              <a:solidFill>
                <a:schemeClr val="bg1"/>
              </a:solidFill>
            </a:endParaRPr>
          </a:p>
        </p:txBody>
      </p:sp>
    </p:spTree>
    <p:extLst>
      <p:ext uri="{BB962C8B-B14F-4D97-AF65-F5344CB8AC3E}">
        <p14:creationId xmlns:p14="http://schemas.microsoft.com/office/powerpoint/2010/main" val="364792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209550"/>
            <a:ext cx="8534400" cy="523220"/>
          </a:xfrm>
          <a:prstGeom prst="rect">
            <a:avLst/>
          </a:prstGeom>
          <a:noFill/>
        </p:spPr>
        <p:txBody>
          <a:bodyPr wrap="square" rtlCol="0">
            <a:spAutoFit/>
          </a:bodyPr>
          <a:lstStyle/>
          <a:p>
            <a:r>
              <a:rPr lang="en-US" sz="2800" dirty="0" smtClean="0">
                <a:solidFill>
                  <a:schemeClr val="bg1"/>
                </a:solidFill>
              </a:rPr>
              <a:t> </a:t>
            </a:r>
            <a:endParaRPr lang="en-US" sz="2800" dirty="0">
              <a:solidFill>
                <a:schemeClr val="bg1"/>
              </a:solidFill>
            </a:endParaRPr>
          </a:p>
        </p:txBody>
      </p:sp>
      <p:sp>
        <p:nvSpPr>
          <p:cNvPr id="2" name="Rectangle 1"/>
          <p:cNvSpPr/>
          <p:nvPr/>
        </p:nvSpPr>
        <p:spPr>
          <a:xfrm>
            <a:off x="152400" y="133350"/>
            <a:ext cx="8839200" cy="3293209"/>
          </a:xfrm>
          <a:prstGeom prst="rect">
            <a:avLst/>
          </a:prstGeom>
        </p:spPr>
        <p:txBody>
          <a:bodyPr wrap="square">
            <a:spAutoFit/>
          </a:bodyPr>
          <a:lstStyle/>
          <a:p>
            <a:pPr algn="ctr"/>
            <a:r>
              <a:rPr lang="en-US" sz="2400" b="1" dirty="0">
                <a:solidFill>
                  <a:schemeClr val="bg1"/>
                </a:solidFill>
              </a:rPr>
              <a:t>Christ, Our Passover Lamb</a:t>
            </a:r>
            <a:endParaRPr lang="en-US" sz="2400" dirty="0">
              <a:solidFill>
                <a:schemeClr val="bg1"/>
              </a:solidFill>
            </a:endParaRPr>
          </a:p>
          <a:p>
            <a:pPr algn="ctr"/>
            <a:r>
              <a:rPr lang="en-US" sz="2400" b="1" dirty="0">
                <a:solidFill>
                  <a:srgbClr val="FFFF00"/>
                </a:solidFill>
              </a:rPr>
              <a:t>Exodus 11: 4-7, 12:1-</a:t>
            </a:r>
            <a:r>
              <a:rPr lang="en-US" sz="2400" b="1" dirty="0" smtClean="0">
                <a:solidFill>
                  <a:srgbClr val="FFFF00"/>
                </a:solidFill>
              </a:rPr>
              <a:t>14</a:t>
            </a:r>
          </a:p>
          <a:p>
            <a:pPr lvl="0"/>
            <a:endParaRPr lang="en-US" sz="2000" b="1" dirty="0">
              <a:solidFill>
                <a:schemeClr val="bg1"/>
              </a:solidFill>
            </a:endParaRPr>
          </a:p>
          <a:p>
            <a:pPr lvl="0"/>
            <a:r>
              <a:rPr lang="en-US" sz="2000" b="1" dirty="0" smtClean="0">
                <a:solidFill>
                  <a:schemeClr val="bg1"/>
                </a:solidFill>
              </a:rPr>
              <a:t>4.  The </a:t>
            </a:r>
            <a:r>
              <a:rPr lang="en-US" sz="2000" b="1" u="sng" dirty="0">
                <a:solidFill>
                  <a:srgbClr val="FFFF00"/>
                </a:solidFill>
              </a:rPr>
              <a:t>SALVATION</a:t>
            </a:r>
            <a:r>
              <a:rPr lang="en-US" sz="2000" b="1" dirty="0">
                <a:solidFill>
                  <a:schemeClr val="bg1"/>
                </a:solidFill>
              </a:rPr>
              <a:t> of the Lamb (v. 12-14)</a:t>
            </a:r>
            <a:endParaRPr lang="en-US" sz="2000" dirty="0">
              <a:solidFill>
                <a:schemeClr val="bg1"/>
              </a:solidFill>
            </a:endParaRPr>
          </a:p>
          <a:p>
            <a:pPr lvl="1"/>
            <a:r>
              <a:rPr lang="en-US" sz="2000" b="1" dirty="0" smtClean="0">
                <a:solidFill>
                  <a:srgbClr val="FFFF00"/>
                </a:solidFill>
              </a:rPr>
              <a:t>a.  It </a:t>
            </a:r>
            <a:r>
              <a:rPr lang="en-US" sz="2000" b="1" dirty="0">
                <a:solidFill>
                  <a:srgbClr val="FFFF00"/>
                </a:solidFill>
              </a:rPr>
              <a:t>is marked by the application of the blood (v. 7)</a:t>
            </a:r>
            <a:endParaRPr lang="en-US" sz="2000" dirty="0">
              <a:solidFill>
                <a:srgbClr val="FFFF00"/>
              </a:solidFill>
            </a:endParaRPr>
          </a:p>
          <a:p>
            <a:pPr lvl="1"/>
            <a:r>
              <a:rPr lang="en-US" sz="2000" b="1" dirty="0" smtClean="0">
                <a:solidFill>
                  <a:srgbClr val="FFFF00"/>
                </a:solidFill>
              </a:rPr>
              <a:t>b.  The </a:t>
            </a:r>
            <a:r>
              <a:rPr lang="en-US" sz="2000" b="1" dirty="0">
                <a:solidFill>
                  <a:srgbClr val="FFFF00"/>
                </a:solidFill>
              </a:rPr>
              <a:t>blood makes the difference!</a:t>
            </a:r>
            <a:endParaRPr lang="en-US" sz="2000" dirty="0">
              <a:solidFill>
                <a:srgbClr val="FFFF00"/>
              </a:solidFill>
            </a:endParaRPr>
          </a:p>
          <a:p>
            <a:r>
              <a:rPr lang="en-US" sz="2000" i="1" dirty="0">
                <a:solidFill>
                  <a:schemeClr val="bg1"/>
                </a:solidFill>
              </a:rPr>
              <a:t>“without shedding of blood there is no forgiveness.”  </a:t>
            </a:r>
            <a:r>
              <a:rPr lang="en-US" sz="2000" b="1" dirty="0">
                <a:solidFill>
                  <a:srgbClr val="FFFF00"/>
                </a:solidFill>
              </a:rPr>
              <a:t>Hebrews 9:22</a:t>
            </a:r>
            <a:endParaRPr lang="en-US" sz="2000" dirty="0">
              <a:solidFill>
                <a:srgbClr val="FFFF00"/>
              </a:solidFill>
            </a:endParaRPr>
          </a:p>
          <a:p>
            <a:r>
              <a:rPr lang="en-US" sz="2000" b="1" dirty="0">
                <a:solidFill>
                  <a:srgbClr val="FFFF00"/>
                </a:solidFill>
              </a:rPr>
              <a:t> </a:t>
            </a:r>
            <a:endParaRPr lang="en-US" sz="2000" dirty="0">
              <a:solidFill>
                <a:srgbClr val="FFFF00"/>
              </a:solidFill>
            </a:endParaRPr>
          </a:p>
          <a:p>
            <a:r>
              <a:rPr lang="en-US" sz="2000" b="1" dirty="0">
                <a:solidFill>
                  <a:schemeClr val="bg1"/>
                </a:solidFill>
              </a:rPr>
              <a:t>By faith, </a:t>
            </a:r>
            <a:r>
              <a:rPr lang="en-US" sz="2000" b="1" dirty="0">
                <a:solidFill>
                  <a:srgbClr val="FFFF00"/>
                </a:solidFill>
              </a:rPr>
              <a:t>have you applied the blood </a:t>
            </a:r>
            <a:r>
              <a:rPr lang="en-US" sz="2000" b="1" dirty="0">
                <a:solidFill>
                  <a:schemeClr val="bg1"/>
                </a:solidFill>
              </a:rPr>
              <a:t>of the Lamb to the doorposts of your heart?</a:t>
            </a:r>
            <a:endParaRPr lang="en-US" sz="2000" dirty="0">
              <a:solidFill>
                <a:schemeClr val="bg1"/>
              </a:solidFill>
            </a:endParaRPr>
          </a:p>
          <a:p>
            <a:pPr lvl="0"/>
            <a:endParaRPr lang="en-US" sz="2000" b="1" dirty="0" smtClean="0">
              <a:solidFill>
                <a:schemeClr val="bg1"/>
              </a:solidFill>
            </a:endParaRPr>
          </a:p>
        </p:txBody>
      </p:sp>
    </p:spTree>
    <p:extLst>
      <p:ext uri="{BB962C8B-B14F-4D97-AF65-F5344CB8AC3E}">
        <p14:creationId xmlns:p14="http://schemas.microsoft.com/office/powerpoint/2010/main" val="374098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3188</TotalTime>
  <Words>677</Words>
  <Application>Microsoft Macintosh PowerPoint</Application>
  <PresentationFormat>On-screen Show (16:9)</PresentationFormat>
  <Paragraphs>70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Horne</dc:creator>
  <cp:lastModifiedBy>Doug Guizlo</cp:lastModifiedBy>
  <cp:revision>94</cp:revision>
  <dcterms:created xsi:type="dcterms:W3CDTF">2014-08-17T14:26:15Z</dcterms:created>
  <dcterms:modified xsi:type="dcterms:W3CDTF">2014-11-02T13:32:08Z</dcterms:modified>
</cp:coreProperties>
</file>