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0"/>
  </p:notesMasterIdLst>
  <p:sldIdLst>
    <p:sldId id="259" r:id="rId2"/>
    <p:sldId id="257" r:id="rId3"/>
    <p:sldId id="261" r:id="rId4"/>
    <p:sldId id="268" r:id="rId5"/>
    <p:sldId id="270" r:id="rId6"/>
    <p:sldId id="269" r:id="rId7"/>
    <p:sldId id="267" r:id="rId8"/>
    <p:sldId id="271" r:id="rId9"/>
  </p:sldIdLst>
  <p:sldSz cx="14630400" cy="8229600"/>
  <p:notesSz cx="6858000" cy="9144000"/>
  <p:embeddedFontLst>
    <p:embeddedFont>
      <p:font typeface="Calibri" panose="020F0502020204030204" pitchFamily="34" charset="0"/>
      <p:regular r:id="rId11"/>
      <p:bold r:id="rId12"/>
      <p:italic r:id="rId13"/>
      <p:boldItalic r:id="rId14"/>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653110" algn="l" rtl="0" fontAlgn="base">
      <a:spcBef>
        <a:spcPct val="0"/>
      </a:spcBef>
      <a:spcAft>
        <a:spcPct val="0"/>
      </a:spcAft>
      <a:defRPr kern="1200">
        <a:solidFill>
          <a:schemeClr val="tx1"/>
        </a:solidFill>
        <a:latin typeface="Arial" charset="0"/>
        <a:ea typeface="+mn-ea"/>
        <a:cs typeface="+mn-cs"/>
      </a:defRPr>
    </a:lvl2pPr>
    <a:lvl3pPr marL="1306220" algn="l" rtl="0" fontAlgn="base">
      <a:spcBef>
        <a:spcPct val="0"/>
      </a:spcBef>
      <a:spcAft>
        <a:spcPct val="0"/>
      </a:spcAft>
      <a:defRPr kern="1200">
        <a:solidFill>
          <a:schemeClr val="tx1"/>
        </a:solidFill>
        <a:latin typeface="Arial" charset="0"/>
        <a:ea typeface="+mn-ea"/>
        <a:cs typeface="+mn-cs"/>
      </a:defRPr>
    </a:lvl3pPr>
    <a:lvl4pPr marL="1959331" algn="l" rtl="0" fontAlgn="base">
      <a:spcBef>
        <a:spcPct val="0"/>
      </a:spcBef>
      <a:spcAft>
        <a:spcPct val="0"/>
      </a:spcAft>
      <a:defRPr kern="1200">
        <a:solidFill>
          <a:schemeClr val="tx1"/>
        </a:solidFill>
        <a:latin typeface="Arial" charset="0"/>
        <a:ea typeface="+mn-ea"/>
        <a:cs typeface="+mn-cs"/>
      </a:defRPr>
    </a:lvl4pPr>
    <a:lvl5pPr marL="2612441" algn="l" rtl="0" fontAlgn="base">
      <a:spcBef>
        <a:spcPct val="0"/>
      </a:spcBef>
      <a:spcAft>
        <a:spcPct val="0"/>
      </a:spcAft>
      <a:defRPr kern="1200">
        <a:solidFill>
          <a:schemeClr val="tx1"/>
        </a:solidFill>
        <a:latin typeface="Arial" charset="0"/>
        <a:ea typeface="+mn-ea"/>
        <a:cs typeface="+mn-cs"/>
      </a:defRPr>
    </a:lvl5pPr>
    <a:lvl6pPr marL="3265551" algn="l" defTabSz="1306220" rtl="0" eaLnBrk="1" latinLnBrk="0" hangingPunct="1">
      <a:defRPr kern="1200">
        <a:solidFill>
          <a:schemeClr val="tx1"/>
        </a:solidFill>
        <a:latin typeface="Arial" charset="0"/>
        <a:ea typeface="+mn-ea"/>
        <a:cs typeface="+mn-cs"/>
      </a:defRPr>
    </a:lvl6pPr>
    <a:lvl7pPr marL="3918661" algn="l" defTabSz="1306220" rtl="0" eaLnBrk="1" latinLnBrk="0" hangingPunct="1">
      <a:defRPr kern="1200">
        <a:solidFill>
          <a:schemeClr val="tx1"/>
        </a:solidFill>
        <a:latin typeface="Arial" charset="0"/>
        <a:ea typeface="+mn-ea"/>
        <a:cs typeface="+mn-cs"/>
      </a:defRPr>
    </a:lvl7pPr>
    <a:lvl8pPr marL="4571771" algn="l" defTabSz="1306220" rtl="0" eaLnBrk="1" latinLnBrk="0" hangingPunct="1">
      <a:defRPr kern="1200">
        <a:solidFill>
          <a:schemeClr val="tx1"/>
        </a:solidFill>
        <a:latin typeface="Arial" charset="0"/>
        <a:ea typeface="+mn-ea"/>
        <a:cs typeface="+mn-cs"/>
      </a:defRPr>
    </a:lvl8pPr>
    <a:lvl9pPr marL="5224882" algn="l" defTabSz="130622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1A"/>
    <a:srgbClr val="000036"/>
    <a:srgbClr val="000066"/>
    <a:srgbClr val="FFFF99"/>
    <a:srgbClr val="2B8626"/>
    <a:srgbClr val="333333"/>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9" d="100"/>
          <a:sy n="69" d="100"/>
        </p:scale>
        <p:origin x="-732" y="-108"/>
      </p:cViewPr>
      <p:guideLst>
        <p:guide orient="horz" pos="3264"/>
        <p:guide pos="72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C69E5F-81D2-47A2-BBCD-7BFFE59CE652}" type="datetimeFigureOut">
              <a:rPr lang="en-US" smtClean="0"/>
              <a:t>11/29/2014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8C3515-BD46-4B11-B726-183051425FF8}" type="slidenum">
              <a:rPr lang="en-US" smtClean="0"/>
              <a:t>‹#›</a:t>
            </a:fld>
            <a:endParaRPr lang="en-US"/>
          </a:p>
        </p:txBody>
      </p:sp>
    </p:spTree>
    <p:extLst>
      <p:ext uri="{BB962C8B-B14F-4D97-AF65-F5344CB8AC3E}">
        <p14:creationId xmlns:p14="http://schemas.microsoft.com/office/powerpoint/2010/main" val="2451391479"/>
      </p:ext>
    </p:extLst>
  </p:cSld>
  <p:clrMap bg1="lt1" tx1="dk1" bg2="lt2" tx2="dk2" accent1="accent1" accent2="accent2" accent3="accent3" accent4="accent4" accent5="accent5" accent6="accent6" hlink="hlink" folHlink="folHlink"/>
  <p:notesStyle>
    <a:lvl1pPr marL="0" algn="l" defTabSz="1306220" rtl="0" eaLnBrk="1" latinLnBrk="0" hangingPunct="1">
      <a:defRPr sz="1700" kern="1200">
        <a:solidFill>
          <a:schemeClr val="tx1"/>
        </a:solidFill>
        <a:latin typeface="+mn-lt"/>
        <a:ea typeface="+mn-ea"/>
        <a:cs typeface="+mn-cs"/>
      </a:defRPr>
    </a:lvl1pPr>
    <a:lvl2pPr marL="653110" algn="l" defTabSz="1306220" rtl="0" eaLnBrk="1" latinLnBrk="0" hangingPunct="1">
      <a:defRPr sz="1700" kern="1200">
        <a:solidFill>
          <a:schemeClr val="tx1"/>
        </a:solidFill>
        <a:latin typeface="+mn-lt"/>
        <a:ea typeface="+mn-ea"/>
        <a:cs typeface="+mn-cs"/>
      </a:defRPr>
    </a:lvl2pPr>
    <a:lvl3pPr marL="1306220" algn="l" defTabSz="1306220" rtl="0" eaLnBrk="1" latinLnBrk="0" hangingPunct="1">
      <a:defRPr sz="1700" kern="1200">
        <a:solidFill>
          <a:schemeClr val="tx1"/>
        </a:solidFill>
        <a:latin typeface="+mn-lt"/>
        <a:ea typeface="+mn-ea"/>
        <a:cs typeface="+mn-cs"/>
      </a:defRPr>
    </a:lvl3pPr>
    <a:lvl4pPr marL="1959331" algn="l" defTabSz="1306220" rtl="0" eaLnBrk="1" latinLnBrk="0" hangingPunct="1">
      <a:defRPr sz="1700" kern="1200">
        <a:solidFill>
          <a:schemeClr val="tx1"/>
        </a:solidFill>
        <a:latin typeface="+mn-lt"/>
        <a:ea typeface="+mn-ea"/>
        <a:cs typeface="+mn-cs"/>
      </a:defRPr>
    </a:lvl4pPr>
    <a:lvl5pPr marL="2612441" algn="l" defTabSz="1306220" rtl="0" eaLnBrk="1" latinLnBrk="0" hangingPunct="1">
      <a:defRPr sz="1700" kern="1200">
        <a:solidFill>
          <a:schemeClr val="tx1"/>
        </a:solidFill>
        <a:latin typeface="+mn-lt"/>
        <a:ea typeface="+mn-ea"/>
        <a:cs typeface="+mn-cs"/>
      </a:defRPr>
    </a:lvl5pPr>
    <a:lvl6pPr marL="3265551" algn="l" defTabSz="1306220" rtl="0" eaLnBrk="1" latinLnBrk="0" hangingPunct="1">
      <a:defRPr sz="1700" kern="1200">
        <a:solidFill>
          <a:schemeClr val="tx1"/>
        </a:solidFill>
        <a:latin typeface="+mn-lt"/>
        <a:ea typeface="+mn-ea"/>
        <a:cs typeface="+mn-cs"/>
      </a:defRPr>
    </a:lvl6pPr>
    <a:lvl7pPr marL="3918661" algn="l" defTabSz="1306220" rtl="0" eaLnBrk="1" latinLnBrk="0" hangingPunct="1">
      <a:defRPr sz="1700" kern="1200">
        <a:solidFill>
          <a:schemeClr val="tx1"/>
        </a:solidFill>
        <a:latin typeface="+mn-lt"/>
        <a:ea typeface="+mn-ea"/>
        <a:cs typeface="+mn-cs"/>
      </a:defRPr>
    </a:lvl7pPr>
    <a:lvl8pPr marL="4571771" algn="l" defTabSz="1306220" rtl="0" eaLnBrk="1" latinLnBrk="0" hangingPunct="1">
      <a:defRPr sz="1700" kern="1200">
        <a:solidFill>
          <a:schemeClr val="tx1"/>
        </a:solidFill>
        <a:latin typeface="+mn-lt"/>
        <a:ea typeface="+mn-ea"/>
        <a:cs typeface="+mn-cs"/>
      </a:defRPr>
    </a:lvl8pPr>
    <a:lvl9pPr marL="5224882" algn="l" defTabSz="1306220" rtl="0" eaLnBrk="1" latinLnBrk="0" hangingPunct="1">
      <a:defRPr sz="17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1"/>
            <a:ext cx="1243584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2194560" y="4663440"/>
            <a:ext cx="10241280" cy="2103120"/>
          </a:xfrm>
        </p:spPr>
        <p:txBody>
          <a:bodyPr/>
          <a:lstStyle>
            <a:lvl1pPr marL="0" indent="0" algn="ctr">
              <a:buNone/>
              <a:defRPr/>
            </a:lvl1pPr>
            <a:lvl2pPr marL="653110" indent="0" algn="ctr">
              <a:buNone/>
              <a:defRPr/>
            </a:lvl2pPr>
            <a:lvl3pPr marL="1306220" indent="0" algn="ctr">
              <a:buNone/>
              <a:defRPr/>
            </a:lvl3pPr>
            <a:lvl4pPr marL="1959331" indent="0" algn="ctr">
              <a:buNone/>
              <a:defRPr/>
            </a:lvl4pPr>
            <a:lvl5pPr marL="2612441" indent="0" algn="ctr">
              <a:buNone/>
              <a:defRPr/>
            </a:lvl5pPr>
            <a:lvl6pPr marL="3265551" indent="0" algn="ctr">
              <a:buNone/>
              <a:defRPr/>
            </a:lvl6pPr>
            <a:lvl7pPr marL="3918661" indent="0" algn="ctr">
              <a:buNone/>
              <a:defRPr/>
            </a:lvl7pPr>
            <a:lvl8pPr marL="4571771" indent="0" algn="ctr">
              <a:buNone/>
              <a:defRPr/>
            </a:lvl8pPr>
            <a:lvl9pPr marL="5224882"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E93D412-246A-494B-B1EC-CA6FB7C9C344}" type="slidenum">
              <a:rPr lang="en-US" altLang="en-US"/>
              <a:pPr/>
              <a:t>‹#›</a:t>
            </a:fld>
            <a:endParaRPr lang="en-US" altLang="en-US"/>
          </a:p>
        </p:txBody>
      </p:sp>
    </p:spTree>
    <p:extLst>
      <p:ext uri="{BB962C8B-B14F-4D97-AF65-F5344CB8AC3E}">
        <p14:creationId xmlns:p14="http://schemas.microsoft.com/office/powerpoint/2010/main" val="943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9DA7509-B1FA-420E-847B-B9B5488EE405}" type="slidenum">
              <a:rPr lang="en-US" altLang="en-US"/>
              <a:pPr/>
              <a:t>‹#›</a:t>
            </a:fld>
            <a:endParaRPr lang="en-US" altLang="en-US"/>
          </a:p>
        </p:txBody>
      </p:sp>
    </p:spTree>
    <p:extLst>
      <p:ext uri="{BB962C8B-B14F-4D97-AF65-F5344CB8AC3E}">
        <p14:creationId xmlns:p14="http://schemas.microsoft.com/office/powerpoint/2010/main" val="886261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329566"/>
            <a:ext cx="3291840" cy="70218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 y="329566"/>
            <a:ext cx="9631680" cy="70218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E995CA1-3B7D-42E2-922E-90A3F5A20EBB}" type="slidenum">
              <a:rPr lang="en-US" altLang="en-US"/>
              <a:pPr/>
              <a:t>‹#›</a:t>
            </a:fld>
            <a:endParaRPr lang="en-US" altLang="en-US"/>
          </a:p>
        </p:txBody>
      </p:sp>
    </p:spTree>
    <p:extLst>
      <p:ext uri="{BB962C8B-B14F-4D97-AF65-F5344CB8AC3E}">
        <p14:creationId xmlns:p14="http://schemas.microsoft.com/office/powerpoint/2010/main" val="2790096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271E1A6-4169-4718-B59E-B023D80FFC97}" type="slidenum">
              <a:rPr lang="en-US" altLang="en-US"/>
              <a:pPr/>
              <a:t>‹#›</a:t>
            </a:fld>
            <a:endParaRPr lang="en-US" altLang="en-US"/>
          </a:p>
        </p:txBody>
      </p:sp>
    </p:spTree>
    <p:extLst>
      <p:ext uri="{BB962C8B-B14F-4D97-AF65-F5344CB8AC3E}">
        <p14:creationId xmlns:p14="http://schemas.microsoft.com/office/powerpoint/2010/main" val="3214979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lvl1pPr>
            <a:lvl2pPr marL="653110" indent="0">
              <a:buNone/>
              <a:defRPr sz="2600"/>
            </a:lvl2pPr>
            <a:lvl3pPr marL="1306220" indent="0">
              <a:buNone/>
              <a:defRPr sz="2300"/>
            </a:lvl3pPr>
            <a:lvl4pPr marL="1959331" indent="0">
              <a:buNone/>
              <a:defRPr sz="2000"/>
            </a:lvl4pPr>
            <a:lvl5pPr marL="2612441" indent="0">
              <a:buNone/>
              <a:defRPr sz="2000"/>
            </a:lvl5pPr>
            <a:lvl6pPr marL="3265551" indent="0">
              <a:buNone/>
              <a:defRPr sz="2000"/>
            </a:lvl6pPr>
            <a:lvl7pPr marL="3918661" indent="0">
              <a:buNone/>
              <a:defRPr sz="2000"/>
            </a:lvl7pPr>
            <a:lvl8pPr marL="4571771" indent="0">
              <a:buNone/>
              <a:defRPr sz="2000"/>
            </a:lvl8pPr>
            <a:lvl9pPr marL="5224882" indent="0">
              <a:buNone/>
              <a:defRPr sz="20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380E293-C51D-4A82-8B8D-9288DA83B068}" type="slidenum">
              <a:rPr lang="en-US" altLang="en-US"/>
              <a:pPr/>
              <a:t>‹#›</a:t>
            </a:fld>
            <a:endParaRPr lang="en-US" altLang="en-US"/>
          </a:p>
        </p:txBody>
      </p:sp>
    </p:spTree>
    <p:extLst>
      <p:ext uri="{BB962C8B-B14F-4D97-AF65-F5344CB8AC3E}">
        <p14:creationId xmlns:p14="http://schemas.microsoft.com/office/powerpoint/2010/main" val="392214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371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0A8E71DA-D2F6-4D5E-81A7-65DFF7319F0B}" type="slidenum">
              <a:rPr lang="en-US" altLang="en-US"/>
              <a:pPr/>
              <a:t>‹#›</a:t>
            </a:fld>
            <a:endParaRPr lang="en-US" altLang="en-US"/>
          </a:p>
        </p:txBody>
      </p:sp>
    </p:spTree>
    <p:extLst>
      <p:ext uri="{BB962C8B-B14F-4D97-AF65-F5344CB8AC3E}">
        <p14:creationId xmlns:p14="http://schemas.microsoft.com/office/powerpoint/2010/main" val="2193431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0" y="1842136"/>
            <a:ext cx="6464301"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1" y="1842136"/>
            <a:ext cx="6466840"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7432041"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FEBAAB4A-8BA5-4AA0-9D07-83671CBC7810}" type="slidenum">
              <a:rPr lang="en-US" altLang="en-US"/>
              <a:pPr/>
              <a:t>‹#›</a:t>
            </a:fld>
            <a:endParaRPr lang="en-US" altLang="en-US"/>
          </a:p>
        </p:txBody>
      </p:sp>
    </p:spTree>
    <p:extLst>
      <p:ext uri="{BB962C8B-B14F-4D97-AF65-F5344CB8AC3E}">
        <p14:creationId xmlns:p14="http://schemas.microsoft.com/office/powerpoint/2010/main" val="475546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CBC025C7-F45D-4CFD-A76D-6ED8CDD1E397}" type="slidenum">
              <a:rPr lang="en-US" altLang="en-US"/>
              <a:pPr/>
              <a:t>‹#›</a:t>
            </a:fld>
            <a:endParaRPr lang="en-US" altLang="en-US"/>
          </a:p>
        </p:txBody>
      </p:sp>
    </p:spTree>
    <p:extLst>
      <p:ext uri="{BB962C8B-B14F-4D97-AF65-F5344CB8AC3E}">
        <p14:creationId xmlns:p14="http://schemas.microsoft.com/office/powerpoint/2010/main" val="4262039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7F45C32C-A174-4477-AE74-C4DF6CBA2577}" type="slidenum">
              <a:rPr lang="en-US" altLang="en-US"/>
              <a:pPr/>
              <a:t>‹#›</a:t>
            </a:fld>
            <a:endParaRPr lang="en-US" altLang="en-US"/>
          </a:p>
        </p:txBody>
      </p:sp>
    </p:spTree>
    <p:extLst>
      <p:ext uri="{BB962C8B-B14F-4D97-AF65-F5344CB8AC3E}">
        <p14:creationId xmlns:p14="http://schemas.microsoft.com/office/powerpoint/2010/main" val="1616067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27660"/>
            <a:ext cx="4813301" cy="1394460"/>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21" y="1722120"/>
            <a:ext cx="4813301" cy="5629276"/>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958DF86-4863-4897-B355-76000D4C79BD}" type="slidenum">
              <a:rPr lang="en-US" altLang="en-US"/>
              <a:pPr/>
              <a:t>‹#›</a:t>
            </a:fld>
            <a:endParaRPr lang="en-US" altLang="en-US"/>
          </a:p>
        </p:txBody>
      </p:sp>
    </p:spTree>
    <p:extLst>
      <p:ext uri="{BB962C8B-B14F-4D97-AF65-F5344CB8AC3E}">
        <p14:creationId xmlns:p14="http://schemas.microsoft.com/office/powerpoint/2010/main" val="3401339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endParaRPr lang="en-US"/>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AFD22181-012F-4A6B-8E6C-82730F84CDD9}" type="slidenum">
              <a:rPr lang="en-US" altLang="en-US"/>
              <a:pPr/>
              <a:t>‹#›</a:t>
            </a:fld>
            <a:endParaRPr lang="en-US" altLang="en-US"/>
          </a:p>
        </p:txBody>
      </p:sp>
    </p:spTree>
    <p:extLst>
      <p:ext uri="{BB962C8B-B14F-4D97-AF65-F5344CB8AC3E}">
        <p14:creationId xmlns:p14="http://schemas.microsoft.com/office/powerpoint/2010/main" val="126177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1A"/>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31520" y="329566"/>
            <a:ext cx="1316736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0622" tIns="65311" rIns="130622" bIns="65311"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731520" y="1920240"/>
            <a:ext cx="13167360" cy="5431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0622" tIns="65311" rIns="130622" bIns="65311"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731520" y="7494270"/>
            <a:ext cx="341376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0622" tIns="65311" rIns="130622" bIns="65311" numCol="1" anchor="t" anchorCtr="0" compatLnSpc="1">
            <a:prstTxWarp prst="textNoShape">
              <a:avLst/>
            </a:prstTxWarp>
          </a:bodyPr>
          <a:lstStyle>
            <a:lvl1pPr>
              <a:defRPr sz="2000"/>
            </a:lvl1pPr>
          </a:lstStyle>
          <a:p>
            <a:endParaRPr lang="en-US" altLang="en-US"/>
          </a:p>
        </p:txBody>
      </p:sp>
      <p:sp>
        <p:nvSpPr>
          <p:cNvPr id="1029" name="Rectangle 5"/>
          <p:cNvSpPr>
            <a:spLocks noGrp="1" noChangeArrowheads="1"/>
          </p:cNvSpPr>
          <p:nvPr>
            <p:ph type="ftr" sz="quarter" idx="3"/>
          </p:nvPr>
        </p:nvSpPr>
        <p:spPr bwMode="auto">
          <a:xfrm>
            <a:off x="4998720" y="7494270"/>
            <a:ext cx="463296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0622" tIns="65311" rIns="130622" bIns="65311" numCol="1" anchor="t" anchorCtr="0" compatLnSpc="1">
            <a:prstTxWarp prst="textNoShape">
              <a:avLst/>
            </a:prstTxWarp>
          </a:bodyPr>
          <a:lstStyle>
            <a:lvl1pPr algn="ctr">
              <a:defRPr sz="2000"/>
            </a:lvl1pPr>
          </a:lstStyle>
          <a:p>
            <a:endParaRPr lang="en-US" altLang="en-US"/>
          </a:p>
        </p:txBody>
      </p:sp>
      <p:sp>
        <p:nvSpPr>
          <p:cNvPr id="1030" name="Rectangle 6"/>
          <p:cNvSpPr>
            <a:spLocks noGrp="1" noChangeArrowheads="1"/>
          </p:cNvSpPr>
          <p:nvPr>
            <p:ph type="sldNum" sz="quarter" idx="4"/>
          </p:nvPr>
        </p:nvSpPr>
        <p:spPr bwMode="auto">
          <a:xfrm>
            <a:off x="10485120" y="7494270"/>
            <a:ext cx="341376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0622" tIns="65311" rIns="130622" bIns="65311" numCol="1" anchor="t" anchorCtr="0" compatLnSpc="1">
            <a:prstTxWarp prst="textNoShape">
              <a:avLst/>
            </a:prstTxWarp>
          </a:bodyPr>
          <a:lstStyle>
            <a:lvl1pPr algn="r">
              <a:defRPr sz="2000"/>
            </a:lvl1pPr>
          </a:lstStyle>
          <a:p>
            <a:fld id="{8A8922DF-1942-4DB0-B1A2-54787BE252F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6300">
          <a:solidFill>
            <a:schemeClr val="tx2"/>
          </a:solidFill>
          <a:latin typeface="+mj-lt"/>
          <a:ea typeface="+mj-ea"/>
          <a:cs typeface="+mj-cs"/>
        </a:defRPr>
      </a:lvl1pPr>
      <a:lvl2pPr algn="ctr" rtl="0" fontAlgn="base">
        <a:spcBef>
          <a:spcPct val="0"/>
        </a:spcBef>
        <a:spcAft>
          <a:spcPct val="0"/>
        </a:spcAft>
        <a:defRPr sz="6300">
          <a:solidFill>
            <a:schemeClr val="tx2"/>
          </a:solidFill>
          <a:latin typeface="Arial" charset="0"/>
        </a:defRPr>
      </a:lvl2pPr>
      <a:lvl3pPr algn="ctr" rtl="0" fontAlgn="base">
        <a:spcBef>
          <a:spcPct val="0"/>
        </a:spcBef>
        <a:spcAft>
          <a:spcPct val="0"/>
        </a:spcAft>
        <a:defRPr sz="6300">
          <a:solidFill>
            <a:schemeClr val="tx2"/>
          </a:solidFill>
          <a:latin typeface="Arial" charset="0"/>
        </a:defRPr>
      </a:lvl3pPr>
      <a:lvl4pPr algn="ctr" rtl="0" fontAlgn="base">
        <a:spcBef>
          <a:spcPct val="0"/>
        </a:spcBef>
        <a:spcAft>
          <a:spcPct val="0"/>
        </a:spcAft>
        <a:defRPr sz="6300">
          <a:solidFill>
            <a:schemeClr val="tx2"/>
          </a:solidFill>
          <a:latin typeface="Arial" charset="0"/>
        </a:defRPr>
      </a:lvl4pPr>
      <a:lvl5pPr algn="ctr" rtl="0" fontAlgn="base">
        <a:spcBef>
          <a:spcPct val="0"/>
        </a:spcBef>
        <a:spcAft>
          <a:spcPct val="0"/>
        </a:spcAft>
        <a:defRPr sz="6300">
          <a:solidFill>
            <a:schemeClr val="tx2"/>
          </a:solidFill>
          <a:latin typeface="Arial" charset="0"/>
        </a:defRPr>
      </a:lvl5pPr>
      <a:lvl6pPr marL="653110" algn="ctr" rtl="0" fontAlgn="base">
        <a:spcBef>
          <a:spcPct val="0"/>
        </a:spcBef>
        <a:spcAft>
          <a:spcPct val="0"/>
        </a:spcAft>
        <a:defRPr sz="6300">
          <a:solidFill>
            <a:schemeClr val="tx2"/>
          </a:solidFill>
          <a:latin typeface="Arial" charset="0"/>
        </a:defRPr>
      </a:lvl6pPr>
      <a:lvl7pPr marL="1306220" algn="ctr" rtl="0" fontAlgn="base">
        <a:spcBef>
          <a:spcPct val="0"/>
        </a:spcBef>
        <a:spcAft>
          <a:spcPct val="0"/>
        </a:spcAft>
        <a:defRPr sz="6300">
          <a:solidFill>
            <a:schemeClr val="tx2"/>
          </a:solidFill>
          <a:latin typeface="Arial" charset="0"/>
        </a:defRPr>
      </a:lvl7pPr>
      <a:lvl8pPr marL="1959331" algn="ctr" rtl="0" fontAlgn="base">
        <a:spcBef>
          <a:spcPct val="0"/>
        </a:spcBef>
        <a:spcAft>
          <a:spcPct val="0"/>
        </a:spcAft>
        <a:defRPr sz="6300">
          <a:solidFill>
            <a:schemeClr val="tx2"/>
          </a:solidFill>
          <a:latin typeface="Arial" charset="0"/>
        </a:defRPr>
      </a:lvl8pPr>
      <a:lvl9pPr marL="2612441" algn="ctr" rtl="0" fontAlgn="base">
        <a:spcBef>
          <a:spcPct val="0"/>
        </a:spcBef>
        <a:spcAft>
          <a:spcPct val="0"/>
        </a:spcAft>
        <a:defRPr sz="6300">
          <a:solidFill>
            <a:schemeClr val="tx2"/>
          </a:solidFill>
          <a:latin typeface="Arial" charset="0"/>
        </a:defRPr>
      </a:lvl9pPr>
    </p:titleStyle>
    <p:bodyStyle>
      <a:lvl1pPr marL="489833" indent="-489833" algn="l" rtl="0" fontAlgn="base">
        <a:spcBef>
          <a:spcPct val="20000"/>
        </a:spcBef>
        <a:spcAft>
          <a:spcPct val="0"/>
        </a:spcAft>
        <a:buChar char="•"/>
        <a:defRPr sz="4600">
          <a:solidFill>
            <a:schemeClr val="tx1"/>
          </a:solidFill>
          <a:latin typeface="+mn-lt"/>
          <a:ea typeface="+mn-ea"/>
          <a:cs typeface="+mn-cs"/>
        </a:defRPr>
      </a:lvl1pPr>
      <a:lvl2pPr marL="1061304" indent="-408194" algn="l" rtl="0" fontAlgn="base">
        <a:spcBef>
          <a:spcPct val="20000"/>
        </a:spcBef>
        <a:spcAft>
          <a:spcPct val="0"/>
        </a:spcAft>
        <a:buChar char="–"/>
        <a:defRPr sz="4000">
          <a:solidFill>
            <a:schemeClr val="tx1"/>
          </a:solidFill>
          <a:latin typeface="+mn-lt"/>
        </a:defRPr>
      </a:lvl2pPr>
      <a:lvl3pPr marL="1632776" indent="-326555" algn="l" rtl="0" fontAlgn="base">
        <a:spcBef>
          <a:spcPct val="20000"/>
        </a:spcBef>
        <a:spcAft>
          <a:spcPct val="0"/>
        </a:spcAft>
        <a:buChar char="•"/>
        <a:defRPr sz="3400">
          <a:solidFill>
            <a:schemeClr val="tx1"/>
          </a:solidFill>
          <a:latin typeface="+mn-lt"/>
        </a:defRPr>
      </a:lvl3pPr>
      <a:lvl4pPr marL="2285886" indent="-326555" algn="l" rtl="0" fontAlgn="base">
        <a:spcBef>
          <a:spcPct val="20000"/>
        </a:spcBef>
        <a:spcAft>
          <a:spcPct val="0"/>
        </a:spcAft>
        <a:buChar char="–"/>
        <a:defRPr sz="2900">
          <a:solidFill>
            <a:schemeClr val="tx1"/>
          </a:solidFill>
          <a:latin typeface="+mn-lt"/>
        </a:defRPr>
      </a:lvl4pPr>
      <a:lvl5pPr marL="2938996" indent="-326555" algn="l" rtl="0" fontAlgn="base">
        <a:spcBef>
          <a:spcPct val="20000"/>
        </a:spcBef>
        <a:spcAft>
          <a:spcPct val="0"/>
        </a:spcAft>
        <a:buChar char="»"/>
        <a:defRPr sz="2900">
          <a:solidFill>
            <a:schemeClr val="tx1"/>
          </a:solidFill>
          <a:latin typeface="+mn-lt"/>
        </a:defRPr>
      </a:lvl5pPr>
      <a:lvl6pPr marL="3592106" indent="-326555" algn="l" rtl="0" fontAlgn="base">
        <a:spcBef>
          <a:spcPct val="20000"/>
        </a:spcBef>
        <a:spcAft>
          <a:spcPct val="0"/>
        </a:spcAft>
        <a:buChar char="»"/>
        <a:defRPr sz="2900">
          <a:solidFill>
            <a:schemeClr val="tx1"/>
          </a:solidFill>
          <a:latin typeface="+mn-lt"/>
        </a:defRPr>
      </a:lvl6pPr>
      <a:lvl7pPr marL="4245216" indent="-326555" algn="l" rtl="0" fontAlgn="base">
        <a:spcBef>
          <a:spcPct val="20000"/>
        </a:spcBef>
        <a:spcAft>
          <a:spcPct val="0"/>
        </a:spcAft>
        <a:buChar char="»"/>
        <a:defRPr sz="2900">
          <a:solidFill>
            <a:schemeClr val="tx1"/>
          </a:solidFill>
          <a:latin typeface="+mn-lt"/>
        </a:defRPr>
      </a:lvl7pPr>
      <a:lvl8pPr marL="4898327" indent="-326555" algn="l" rtl="0" fontAlgn="base">
        <a:spcBef>
          <a:spcPct val="20000"/>
        </a:spcBef>
        <a:spcAft>
          <a:spcPct val="0"/>
        </a:spcAft>
        <a:buChar char="»"/>
        <a:defRPr sz="2900">
          <a:solidFill>
            <a:schemeClr val="tx1"/>
          </a:solidFill>
          <a:latin typeface="+mn-lt"/>
        </a:defRPr>
      </a:lvl8pPr>
      <a:lvl9pPr marL="5551437" indent="-326555" algn="l" rtl="0" fontAlgn="base">
        <a:spcBef>
          <a:spcPct val="20000"/>
        </a:spcBef>
        <a:spcAft>
          <a:spcPct val="0"/>
        </a:spcAft>
        <a:buChar char="»"/>
        <a:defRPr sz="2900">
          <a:solidFill>
            <a:schemeClr val="tx1"/>
          </a:solidFill>
          <a:latin typeface="+mn-lt"/>
        </a:defRPr>
      </a:lvl9pPr>
    </p:bodyStyle>
    <p:other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0" y="0"/>
            <a:ext cx="8229600" cy="8229600"/>
          </a:xfrm>
          <a:prstGeom prst="rect">
            <a:avLst/>
          </a:prstGeom>
        </p:spPr>
      </p:pic>
      <p:sp>
        <p:nvSpPr>
          <p:cNvPr id="3" name="TextBox 2"/>
          <p:cNvSpPr txBox="1"/>
          <p:nvPr/>
        </p:nvSpPr>
        <p:spPr>
          <a:xfrm>
            <a:off x="3886201" y="76201"/>
            <a:ext cx="6781800" cy="1184936"/>
          </a:xfrm>
          <a:prstGeom prst="rect">
            <a:avLst/>
          </a:prstGeom>
          <a:noFill/>
        </p:spPr>
        <p:txBody>
          <a:bodyPr wrap="square" lIns="91435" tIns="45718" rIns="91435" bIns="45718" rtlCol="0">
            <a:spAutoFit/>
          </a:bodyPr>
          <a:lstStyle/>
          <a:p>
            <a:pPr algn="ctr"/>
            <a:r>
              <a:rPr lang="en-US" sz="7100" b="1" dirty="0">
                <a:solidFill>
                  <a:schemeClr val="bg1"/>
                </a:solidFill>
                <a:effectLst>
                  <a:glow rad="127000">
                    <a:srgbClr val="041858">
                      <a:alpha val="60000"/>
                    </a:srgbClr>
                  </a:glow>
                </a:effectLst>
                <a:latin typeface="Adobe Gothic Std B" pitchFamily="34" charset="-128"/>
                <a:ea typeface="Adobe Gothic Std B" pitchFamily="34" charset="-128"/>
              </a:rPr>
              <a:t>God's BIG Plan</a:t>
            </a:r>
          </a:p>
        </p:txBody>
      </p:sp>
      <p:sp>
        <p:nvSpPr>
          <p:cNvPr id="6" name="Rectangle 5"/>
          <p:cNvSpPr/>
          <p:nvPr/>
        </p:nvSpPr>
        <p:spPr>
          <a:xfrm>
            <a:off x="4724401" y="6172200"/>
            <a:ext cx="5257800" cy="1295400"/>
          </a:xfrm>
          <a:prstGeom prst="rect">
            <a:avLst/>
          </a:prstGeom>
          <a:gradFill flip="none" rotWithShape="1">
            <a:gsLst>
              <a:gs pos="0">
                <a:schemeClr val="bg1">
                  <a:alpha val="0"/>
                </a:schemeClr>
              </a:gs>
              <a:gs pos="64000">
                <a:srgbClr val="041858"/>
              </a:gs>
              <a:gs pos="44000">
                <a:srgbClr val="041858"/>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en-US"/>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l="21378" t="34691" r="21939" b="41776"/>
          <a:stretch>
            <a:fillRect/>
          </a:stretch>
        </p:blipFill>
        <p:spPr bwMode="auto">
          <a:xfrm>
            <a:off x="5791201" y="6469380"/>
            <a:ext cx="2960549" cy="922020"/>
          </a:xfrm>
          <a:prstGeom prst="rect">
            <a:avLst/>
          </a:prstGeom>
          <a:noFill/>
          <a:ln>
            <a:noFill/>
          </a:ln>
          <a:effectLst>
            <a:glow rad="76200">
              <a:srgbClr val="041858">
                <a:alpha val="74902"/>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212120"/>
                </a:solidFill>
                <a:miter lim="800000"/>
                <a:headEnd/>
                <a:tailEnd/>
              </a14:hiddenLine>
            </a:ext>
          </a:extLst>
        </p:spPr>
      </p:pic>
      <p:sp>
        <p:nvSpPr>
          <p:cNvPr id="5" name="TextBox 4"/>
          <p:cNvSpPr txBox="1"/>
          <p:nvPr/>
        </p:nvSpPr>
        <p:spPr>
          <a:xfrm>
            <a:off x="3924302" y="6248400"/>
            <a:ext cx="6781800" cy="369328"/>
          </a:xfrm>
          <a:prstGeom prst="rect">
            <a:avLst/>
          </a:prstGeom>
          <a:noFill/>
        </p:spPr>
        <p:txBody>
          <a:bodyPr wrap="square" lIns="91435" tIns="45718" rIns="91435" bIns="45718" rtlCol="0">
            <a:spAutoFit/>
          </a:bodyPr>
          <a:lstStyle/>
          <a:p>
            <a:pPr algn="ctr"/>
            <a:r>
              <a:rPr lang="en-US" b="1" dirty="0" smtClean="0">
                <a:solidFill>
                  <a:schemeClr val="bg1"/>
                </a:solidFill>
                <a:effectLst>
                  <a:glow rad="101600">
                    <a:srgbClr val="041858">
                      <a:alpha val="60000"/>
                    </a:srgbClr>
                  </a:glow>
                  <a:outerShdw blurRad="38100" dist="38100" dir="2700000" algn="tl">
                    <a:srgbClr val="000000">
                      <a:alpha val="43137"/>
                    </a:srgbClr>
                  </a:outerShdw>
                </a:effectLst>
                <a:latin typeface="Adobe Gothic Std B" pitchFamily="34" charset="-128"/>
                <a:ea typeface="Adobe Gothic Std B" pitchFamily="34" charset="-128"/>
              </a:rPr>
              <a:t>A New Sermon Series at</a:t>
            </a:r>
            <a:endParaRPr lang="en-US" b="1" dirty="0">
              <a:solidFill>
                <a:schemeClr val="bg1"/>
              </a:solidFill>
              <a:effectLst>
                <a:glow rad="101600">
                  <a:srgbClr val="041858">
                    <a:alpha val="60000"/>
                  </a:srgbClr>
                </a:glow>
                <a:outerShdw blurRad="38100" dist="38100" dir="2700000" algn="tl">
                  <a:srgbClr val="000000">
                    <a:alpha val="43137"/>
                  </a:srgbClr>
                </a:outerShdw>
              </a:effectLst>
              <a:latin typeface="Adobe Gothic Std B" pitchFamily="34" charset="-128"/>
              <a:ea typeface="Adobe Gothic Std B" pitchFamily="34" charset="-128"/>
            </a:endParaRPr>
          </a:p>
        </p:txBody>
      </p:sp>
    </p:spTree>
    <p:extLst>
      <p:ext uri="{BB962C8B-B14F-4D97-AF65-F5344CB8AC3E}">
        <p14:creationId xmlns:p14="http://schemas.microsoft.com/office/powerpoint/2010/main" val="3604370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3487737" cy="682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1219200" y="3599795"/>
            <a:ext cx="12115800" cy="4401205"/>
          </a:xfrm>
          <a:prstGeom prst="rect">
            <a:avLst/>
          </a:prstGeom>
        </p:spPr>
        <p:txBody>
          <a:bodyPr wrap="square">
            <a:spAutoFit/>
          </a:bodyPr>
          <a:lstStyle/>
          <a:p>
            <a:endParaRPr lang="en-US" sz="2800" dirty="0">
              <a:solidFill>
                <a:schemeClr val="bg1"/>
              </a:solidFill>
              <a:latin typeface="Calibri" panose="020F0502020204030204" pitchFamily="34" charset="0"/>
            </a:endParaRPr>
          </a:p>
          <a:p>
            <a:r>
              <a:rPr lang="en-US" sz="2800" dirty="0">
                <a:solidFill>
                  <a:schemeClr val="bg1"/>
                </a:solidFill>
                <a:latin typeface="Calibri" panose="020F0502020204030204" pitchFamily="34" charset="0"/>
              </a:rPr>
              <a:t>Israel had abandoned their faith in the Lord to follow fake idols.  In the midst of their unbelief, the Lord called a man named Elijah to preach the truth to the people.  God pursued these unbelieving people because of His love for them.  In the same way, the Lord pursues people today.  He reveals Himself so that others may believe in Him and follow him.  Have you chosen to follow Him?</a:t>
            </a:r>
          </a:p>
          <a:p>
            <a:endParaRPr lang="en-US" sz="2800" dirty="0">
              <a:solidFill>
                <a:schemeClr val="bg1"/>
              </a:solidFill>
              <a:latin typeface="Calibri" panose="020F0502020204030204" pitchFamily="34" charset="0"/>
            </a:endParaRPr>
          </a:p>
          <a:p>
            <a:r>
              <a:rPr lang="en-US" sz="2800" dirty="0">
                <a:solidFill>
                  <a:schemeClr val="bg1"/>
                </a:solidFill>
                <a:latin typeface="Calibri" panose="020F0502020204030204" pitchFamily="34" charset="0"/>
              </a:rPr>
              <a:t>Israel’s decay into a world of idolatry hastened during the reign of Solomon. (971 BC - 931 BC) </a:t>
            </a:r>
          </a:p>
          <a:p>
            <a:endParaRPr lang="en-US" sz="2800" dirty="0">
              <a:solidFill>
                <a:schemeClr val="bg1"/>
              </a:solidFill>
              <a:latin typeface="Calibri" panose="020F0502020204030204" pitchFamily="34" charset="0"/>
            </a:endParaRPr>
          </a:p>
        </p:txBody>
      </p:sp>
      <p:sp>
        <p:nvSpPr>
          <p:cNvPr id="12" name="Rectangle 11"/>
          <p:cNvSpPr/>
          <p:nvPr/>
        </p:nvSpPr>
        <p:spPr>
          <a:xfrm>
            <a:off x="3657600" y="914400"/>
            <a:ext cx="6824662" cy="1631216"/>
          </a:xfrm>
          <a:prstGeom prst="rect">
            <a:avLst/>
          </a:prstGeom>
        </p:spPr>
        <p:txBody>
          <a:bodyPr wrap="square">
            <a:spAutoFit/>
          </a:bodyPr>
          <a:lstStyle/>
          <a:p>
            <a:pPr lvl="0"/>
            <a:r>
              <a:rPr lang="en-US" sz="4400" b="1" dirty="0">
                <a:solidFill>
                  <a:srgbClr val="FFFFFF"/>
                </a:solidFill>
                <a:latin typeface="Calibri" panose="020F0502020204030204" pitchFamily="34" charset="0"/>
              </a:rPr>
              <a:t>Who are You Following?</a:t>
            </a:r>
          </a:p>
          <a:p>
            <a:pPr lvl="0"/>
            <a:r>
              <a:rPr lang="en-US" sz="2800" dirty="0">
                <a:solidFill>
                  <a:srgbClr val="FFFFFF"/>
                </a:solidFill>
                <a:latin typeface="Calibri" panose="020F0502020204030204" pitchFamily="34" charset="0"/>
              </a:rPr>
              <a:t>Today’s Passage is from I Kings 18:16-39</a:t>
            </a:r>
          </a:p>
          <a:p>
            <a:pPr lvl="0"/>
            <a:r>
              <a:rPr lang="en-US" sz="2800" dirty="0">
                <a:solidFill>
                  <a:srgbClr val="FFFFFF"/>
                </a:solidFill>
                <a:latin typeface="Calibri" panose="020F0502020204030204" pitchFamily="34" charset="0"/>
              </a:rPr>
              <a:t>(about 850 BC)</a:t>
            </a:r>
            <a:endParaRPr lang="en-US" sz="2800" dirty="0">
              <a:solidFill>
                <a:srgbClr val="FFFFFF"/>
              </a:solidFill>
              <a:latin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524" y="1"/>
            <a:ext cx="13566876" cy="822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1419" r="21586"/>
          <a:stretch/>
        </p:blipFill>
        <p:spPr bwMode="auto">
          <a:xfrm>
            <a:off x="0" y="-11666"/>
            <a:ext cx="3448394" cy="34025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Rectangle 25"/>
          <p:cNvSpPr/>
          <p:nvPr/>
        </p:nvSpPr>
        <p:spPr>
          <a:xfrm>
            <a:off x="4603294" y="1600200"/>
            <a:ext cx="1492706" cy="400105"/>
          </a:xfrm>
          <a:prstGeom prst="rect">
            <a:avLst/>
          </a:prstGeom>
        </p:spPr>
        <p:txBody>
          <a:bodyPr wrap="none" lIns="91435" tIns="45718" rIns="91435" bIns="45718">
            <a:spAutoFit/>
          </a:bodyPr>
          <a:lstStyle/>
          <a:p>
            <a:r>
              <a:rPr lang="en-US" sz="2000" b="1" dirty="0" smtClean="0">
                <a:solidFill>
                  <a:srgbClr val="FFFF00"/>
                </a:solidFill>
                <a:effectLst>
                  <a:outerShdw blurRad="38100" dist="38100" dir="2700000" algn="tl">
                    <a:srgbClr val="000000">
                      <a:alpha val="43137"/>
                    </a:srgbClr>
                  </a:outerShdw>
                </a:effectLst>
              </a:rPr>
              <a:t>Mt. Carmel</a:t>
            </a:r>
            <a:endParaRPr lang="en-US" sz="2000" b="1" dirty="0">
              <a:solidFill>
                <a:srgbClr val="FFFF00"/>
              </a:solidFill>
              <a:effectLst>
                <a:outerShdw blurRad="38100" dist="38100" dir="2700000" algn="tl">
                  <a:srgbClr val="000000">
                    <a:alpha val="43137"/>
                  </a:srgbClr>
                </a:outerShdw>
              </a:effectLst>
            </a:endParaRPr>
          </a:p>
        </p:txBody>
      </p:sp>
      <p:sp>
        <p:nvSpPr>
          <p:cNvPr id="27" name="8-Point Star 26"/>
          <p:cNvSpPr/>
          <p:nvPr/>
        </p:nvSpPr>
        <p:spPr>
          <a:xfrm>
            <a:off x="4222294" y="1787728"/>
            <a:ext cx="381000" cy="361652"/>
          </a:xfrm>
          <a:prstGeom prst="star8">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en-US"/>
          </a:p>
        </p:txBody>
      </p:sp>
    </p:spTree>
    <p:extLst>
      <p:ext uri="{BB962C8B-B14F-4D97-AF65-F5344CB8AC3E}">
        <p14:creationId xmlns:p14="http://schemas.microsoft.com/office/powerpoint/2010/main" val="383858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554200" cy="8186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76200"/>
            <a:ext cx="3487737" cy="682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0612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3487737" cy="682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990600" y="4114800"/>
            <a:ext cx="11582400" cy="3139321"/>
          </a:xfrm>
          <a:prstGeom prst="rect">
            <a:avLst/>
          </a:prstGeom>
        </p:spPr>
        <p:txBody>
          <a:bodyPr wrap="square">
            <a:spAutoFit/>
          </a:bodyPr>
          <a:lstStyle/>
          <a:p>
            <a:endParaRPr lang="en-US" dirty="0">
              <a:solidFill>
                <a:schemeClr val="bg1"/>
              </a:solidFill>
            </a:endParaRPr>
          </a:p>
          <a:p>
            <a:r>
              <a:rPr lang="en-US" sz="6000" b="1" dirty="0">
                <a:solidFill>
                  <a:schemeClr val="bg1"/>
                </a:solidFill>
                <a:latin typeface="Calibri" panose="020F0502020204030204" pitchFamily="34" charset="0"/>
              </a:rPr>
              <a:t>Israel…</a:t>
            </a:r>
          </a:p>
          <a:p>
            <a:r>
              <a:rPr lang="en-US" sz="4400" dirty="0" smtClean="0">
                <a:solidFill>
                  <a:schemeClr val="bg1"/>
                </a:solidFill>
                <a:latin typeface="Calibri" panose="020F0502020204030204" pitchFamily="34" charset="0"/>
              </a:rPr>
              <a:t>1. was </a:t>
            </a:r>
            <a:r>
              <a:rPr lang="en-US" sz="4400" dirty="0">
                <a:solidFill>
                  <a:schemeClr val="bg1"/>
                </a:solidFill>
                <a:latin typeface="Calibri" panose="020F0502020204030204" pitchFamily="34" charset="0"/>
              </a:rPr>
              <a:t>deceived by fake idols/gods. </a:t>
            </a:r>
            <a:r>
              <a:rPr lang="en-US" sz="4400" dirty="0" smtClean="0">
                <a:solidFill>
                  <a:schemeClr val="bg1"/>
                </a:solidFill>
                <a:latin typeface="Calibri" panose="020F0502020204030204" pitchFamily="34" charset="0"/>
              </a:rPr>
              <a:t>I </a:t>
            </a:r>
            <a:r>
              <a:rPr lang="en-US" sz="4400" dirty="0">
                <a:solidFill>
                  <a:schemeClr val="bg1"/>
                </a:solidFill>
                <a:latin typeface="Calibri" panose="020F0502020204030204" pitchFamily="34" charset="0"/>
              </a:rPr>
              <a:t>Kings </a:t>
            </a:r>
            <a:r>
              <a:rPr lang="en-US" sz="4400" dirty="0" smtClean="0">
                <a:solidFill>
                  <a:schemeClr val="bg1"/>
                </a:solidFill>
                <a:latin typeface="Calibri" panose="020F0502020204030204" pitchFamily="34" charset="0"/>
              </a:rPr>
              <a:t>11:1-8</a:t>
            </a:r>
          </a:p>
          <a:p>
            <a:endParaRPr lang="en-US" sz="3200" dirty="0">
              <a:solidFill>
                <a:schemeClr val="bg1"/>
              </a:solidFill>
              <a:latin typeface="Calibri" panose="020F0502020204030204" pitchFamily="34" charset="0"/>
            </a:endParaRPr>
          </a:p>
          <a:p>
            <a:r>
              <a:rPr lang="en-US" sz="4400" i="1" dirty="0" smtClean="0">
                <a:solidFill>
                  <a:schemeClr val="bg1"/>
                </a:solidFill>
                <a:latin typeface="Calibri" panose="020F0502020204030204" pitchFamily="34" charset="0"/>
              </a:rPr>
              <a:t>What idols are fighting to have power over me?</a:t>
            </a:r>
            <a:endParaRPr lang="en-US" sz="4400" i="1" dirty="0">
              <a:solidFill>
                <a:schemeClr val="bg1"/>
              </a:solidFill>
              <a:latin typeface="Calibri" panose="020F0502020204030204" pitchFamily="34" charset="0"/>
            </a:endParaRPr>
          </a:p>
        </p:txBody>
      </p:sp>
      <p:sp>
        <p:nvSpPr>
          <p:cNvPr id="4" name="Rectangle 3"/>
          <p:cNvSpPr/>
          <p:nvPr/>
        </p:nvSpPr>
        <p:spPr>
          <a:xfrm>
            <a:off x="3886200" y="762000"/>
            <a:ext cx="7315200" cy="1631216"/>
          </a:xfrm>
          <a:prstGeom prst="rect">
            <a:avLst/>
          </a:prstGeom>
        </p:spPr>
        <p:txBody>
          <a:bodyPr>
            <a:spAutoFit/>
          </a:bodyPr>
          <a:lstStyle/>
          <a:p>
            <a:pPr lvl="0"/>
            <a:r>
              <a:rPr lang="en-US" sz="4400" b="1" dirty="0">
                <a:solidFill>
                  <a:srgbClr val="FFFFFF"/>
                </a:solidFill>
                <a:latin typeface="Calibri" panose="020F0502020204030204" pitchFamily="34" charset="0"/>
              </a:rPr>
              <a:t>Who are You Following?</a:t>
            </a:r>
          </a:p>
          <a:p>
            <a:pPr lvl="0"/>
            <a:r>
              <a:rPr lang="en-US" sz="2800" dirty="0">
                <a:solidFill>
                  <a:srgbClr val="FFFFFF"/>
                </a:solidFill>
                <a:latin typeface="Calibri" panose="020F0502020204030204" pitchFamily="34" charset="0"/>
              </a:rPr>
              <a:t>Today’s Passage is from I Kings 18:16-39</a:t>
            </a:r>
          </a:p>
          <a:p>
            <a:pPr lvl="0"/>
            <a:r>
              <a:rPr lang="en-US" sz="2800" dirty="0">
                <a:solidFill>
                  <a:srgbClr val="FFFFFF"/>
                </a:solidFill>
                <a:latin typeface="Calibri" panose="020F0502020204030204" pitchFamily="34" charset="0"/>
              </a:rPr>
              <a:t>(about 850 BC)</a:t>
            </a:r>
            <a:endParaRPr lang="en-US" sz="2800" dirty="0">
              <a:solidFill>
                <a:srgbClr val="FFFFFF"/>
              </a:solidFill>
              <a:latin typeface="Calibri" panose="020F0502020204030204" pitchFamily="34" charset="0"/>
            </a:endParaRPr>
          </a:p>
        </p:txBody>
      </p:sp>
    </p:spTree>
    <p:extLst>
      <p:ext uri="{BB962C8B-B14F-4D97-AF65-F5344CB8AC3E}">
        <p14:creationId xmlns:p14="http://schemas.microsoft.com/office/powerpoint/2010/main" val="3029659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3487737" cy="682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990600" y="4114800"/>
            <a:ext cx="13868400" cy="4001095"/>
          </a:xfrm>
          <a:prstGeom prst="rect">
            <a:avLst/>
          </a:prstGeom>
        </p:spPr>
        <p:txBody>
          <a:bodyPr wrap="square">
            <a:spAutoFit/>
          </a:bodyPr>
          <a:lstStyle/>
          <a:p>
            <a:endParaRPr lang="en-US" dirty="0">
              <a:solidFill>
                <a:schemeClr val="bg1"/>
              </a:solidFill>
            </a:endParaRPr>
          </a:p>
          <a:p>
            <a:r>
              <a:rPr lang="en-US" sz="6000" b="1" dirty="0">
                <a:solidFill>
                  <a:schemeClr val="bg1"/>
                </a:solidFill>
                <a:latin typeface="Calibri" panose="020F0502020204030204" pitchFamily="34" charset="0"/>
              </a:rPr>
              <a:t>Israel…</a:t>
            </a:r>
          </a:p>
          <a:p>
            <a:r>
              <a:rPr lang="en-US" sz="4400" dirty="0" smtClean="0">
                <a:solidFill>
                  <a:schemeClr val="bg1"/>
                </a:solidFill>
                <a:latin typeface="Calibri" panose="020F0502020204030204" pitchFamily="34" charset="0"/>
              </a:rPr>
              <a:t>2</a:t>
            </a:r>
            <a:r>
              <a:rPr lang="en-US" sz="4400" dirty="0">
                <a:solidFill>
                  <a:schemeClr val="bg1"/>
                </a:solidFill>
                <a:latin typeface="Calibri" panose="020F0502020204030204" pitchFamily="34" charset="0"/>
              </a:rPr>
              <a:t>.	was faced with a spiritual choice. </a:t>
            </a:r>
            <a:r>
              <a:rPr lang="en-US" sz="4400" dirty="0" smtClean="0">
                <a:solidFill>
                  <a:schemeClr val="bg1"/>
                </a:solidFill>
                <a:latin typeface="Calibri" panose="020F0502020204030204" pitchFamily="34" charset="0"/>
              </a:rPr>
              <a:t> (I </a:t>
            </a:r>
            <a:r>
              <a:rPr lang="en-US" sz="4400" dirty="0">
                <a:solidFill>
                  <a:schemeClr val="bg1"/>
                </a:solidFill>
                <a:latin typeface="Calibri" panose="020F0502020204030204" pitchFamily="34" charset="0"/>
              </a:rPr>
              <a:t>Kings </a:t>
            </a:r>
            <a:r>
              <a:rPr lang="en-US" sz="4400" dirty="0" smtClean="0">
                <a:solidFill>
                  <a:schemeClr val="bg1"/>
                </a:solidFill>
                <a:latin typeface="Calibri" panose="020F0502020204030204" pitchFamily="34" charset="0"/>
              </a:rPr>
              <a:t>18:17-21)</a:t>
            </a:r>
            <a:endParaRPr lang="en-US" sz="4400" dirty="0">
              <a:solidFill>
                <a:schemeClr val="bg1"/>
              </a:solidFill>
              <a:latin typeface="Calibri" panose="020F0502020204030204" pitchFamily="34" charset="0"/>
            </a:endParaRPr>
          </a:p>
          <a:p>
            <a:r>
              <a:rPr lang="en-US" sz="4400" dirty="0">
                <a:solidFill>
                  <a:schemeClr val="bg1"/>
                </a:solidFill>
                <a:latin typeface="Calibri" panose="020F0502020204030204" pitchFamily="34" charset="0"/>
              </a:rPr>
              <a:t>•	Follow the Lord &amp; abandon their idols.</a:t>
            </a:r>
          </a:p>
          <a:p>
            <a:r>
              <a:rPr lang="en-US" sz="4400" dirty="0">
                <a:solidFill>
                  <a:schemeClr val="bg1"/>
                </a:solidFill>
                <a:latin typeface="Calibri" panose="020F0502020204030204" pitchFamily="34" charset="0"/>
              </a:rPr>
              <a:t>(or)</a:t>
            </a:r>
          </a:p>
          <a:p>
            <a:r>
              <a:rPr lang="en-US" sz="4400" dirty="0">
                <a:solidFill>
                  <a:schemeClr val="bg1"/>
                </a:solidFill>
                <a:latin typeface="Calibri" panose="020F0502020204030204" pitchFamily="34" charset="0"/>
              </a:rPr>
              <a:t>•	Follow </a:t>
            </a:r>
            <a:r>
              <a:rPr lang="en-US" sz="4400" dirty="0" err="1">
                <a:solidFill>
                  <a:schemeClr val="bg1"/>
                </a:solidFill>
                <a:latin typeface="Calibri" panose="020F0502020204030204" pitchFamily="34" charset="0"/>
              </a:rPr>
              <a:t>baal</a:t>
            </a:r>
            <a:r>
              <a:rPr lang="en-US" sz="4400" dirty="0" smtClean="0">
                <a:solidFill>
                  <a:schemeClr val="bg1"/>
                </a:solidFill>
                <a:latin typeface="Calibri" panose="020F0502020204030204" pitchFamily="34" charset="0"/>
              </a:rPr>
              <a:t>.</a:t>
            </a:r>
            <a:endParaRPr lang="en-US" sz="4400" dirty="0">
              <a:solidFill>
                <a:schemeClr val="bg1"/>
              </a:solidFill>
              <a:latin typeface="Calibri" panose="020F0502020204030204" pitchFamily="34" charset="0"/>
            </a:endParaRPr>
          </a:p>
        </p:txBody>
      </p:sp>
      <p:sp>
        <p:nvSpPr>
          <p:cNvPr id="4" name="Rectangle 3"/>
          <p:cNvSpPr/>
          <p:nvPr/>
        </p:nvSpPr>
        <p:spPr>
          <a:xfrm>
            <a:off x="3886200" y="762000"/>
            <a:ext cx="7315200" cy="1631216"/>
          </a:xfrm>
          <a:prstGeom prst="rect">
            <a:avLst/>
          </a:prstGeom>
        </p:spPr>
        <p:txBody>
          <a:bodyPr>
            <a:spAutoFit/>
          </a:bodyPr>
          <a:lstStyle/>
          <a:p>
            <a:pPr lvl="0"/>
            <a:r>
              <a:rPr lang="en-US" sz="4400" b="1" dirty="0">
                <a:solidFill>
                  <a:srgbClr val="FFFFFF"/>
                </a:solidFill>
                <a:latin typeface="Calibri" panose="020F0502020204030204" pitchFamily="34" charset="0"/>
              </a:rPr>
              <a:t>Who are You Following?</a:t>
            </a:r>
          </a:p>
          <a:p>
            <a:pPr lvl="0"/>
            <a:r>
              <a:rPr lang="en-US" sz="2800" dirty="0">
                <a:solidFill>
                  <a:srgbClr val="FFFFFF"/>
                </a:solidFill>
                <a:latin typeface="Calibri" panose="020F0502020204030204" pitchFamily="34" charset="0"/>
              </a:rPr>
              <a:t>Today’s Passage is from I Kings 18:16-39</a:t>
            </a:r>
          </a:p>
          <a:p>
            <a:pPr lvl="0"/>
            <a:r>
              <a:rPr lang="en-US" sz="2800" dirty="0">
                <a:solidFill>
                  <a:srgbClr val="FFFFFF"/>
                </a:solidFill>
                <a:latin typeface="Calibri" panose="020F0502020204030204" pitchFamily="34" charset="0"/>
              </a:rPr>
              <a:t>(about 850 BC)</a:t>
            </a:r>
            <a:endParaRPr lang="en-US" sz="2800" dirty="0">
              <a:solidFill>
                <a:srgbClr val="FFFFFF"/>
              </a:solidFill>
              <a:latin typeface="Calibri" panose="020F0502020204030204" pitchFamily="34" charset="0"/>
            </a:endParaRPr>
          </a:p>
        </p:txBody>
      </p:sp>
    </p:spTree>
    <p:extLst>
      <p:ext uri="{BB962C8B-B14F-4D97-AF65-F5344CB8AC3E}">
        <p14:creationId xmlns:p14="http://schemas.microsoft.com/office/powerpoint/2010/main" val="3029659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3487737" cy="682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990600" y="4114800"/>
            <a:ext cx="13335000" cy="5355312"/>
          </a:xfrm>
          <a:prstGeom prst="rect">
            <a:avLst/>
          </a:prstGeom>
        </p:spPr>
        <p:txBody>
          <a:bodyPr wrap="square">
            <a:spAutoFit/>
          </a:bodyPr>
          <a:lstStyle/>
          <a:p>
            <a:endParaRPr lang="en-US" dirty="0">
              <a:solidFill>
                <a:schemeClr val="bg1"/>
              </a:solidFill>
            </a:endParaRPr>
          </a:p>
          <a:p>
            <a:r>
              <a:rPr lang="en-US" sz="6000" b="1" dirty="0">
                <a:solidFill>
                  <a:schemeClr val="bg1"/>
                </a:solidFill>
                <a:latin typeface="Calibri" panose="020F0502020204030204" pitchFamily="34" charset="0"/>
              </a:rPr>
              <a:t>Israel…</a:t>
            </a:r>
          </a:p>
          <a:p>
            <a:r>
              <a:rPr lang="en-US" sz="4400" dirty="0" smtClean="0">
                <a:solidFill>
                  <a:schemeClr val="bg1"/>
                </a:solidFill>
                <a:latin typeface="Calibri" panose="020F0502020204030204" pitchFamily="34" charset="0"/>
              </a:rPr>
              <a:t>3.was </a:t>
            </a:r>
            <a:r>
              <a:rPr lang="en-US" sz="4400" dirty="0">
                <a:solidFill>
                  <a:schemeClr val="bg1"/>
                </a:solidFill>
                <a:latin typeface="Calibri" panose="020F0502020204030204" pitchFamily="34" charset="0"/>
              </a:rPr>
              <a:t>eyewitness to </a:t>
            </a:r>
            <a:r>
              <a:rPr lang="en-US" sz="4400" dirty="0" smtClean="0">
                <a:solidFill>
                  <a:schemeClr val="bg1"/>
                </a:solidFill>
                <a:latin typeface="Calibri" panose="020F0502020204030204" pitchFamily="34" charset="0"/>
              </a:rPr>
              <a:t>God’s…      (I </a:t>
            </a:r>
            <a:r>
              <a:rPr lang="en-US" sz="4400" dirty="0">
                <a:solidFill>
                  <a:schemeClr val="bg1"/>
                </a:solidFill>
                <a:latin typeface="Calibri" panose="020F0502020204030204" pitchFamily="34" charset="0"/>
              </a:rPr>
              <a:t>Kings </a:t>
            </a:r>
            <a:r>
              <a:rPr lang="en-US" sz="4400" dirty="0" smtClean="0">
                <a:solidFill>
                  <a:schemeClr val="bg1"/>
                </a:solidFill>
                <a:latin typeface="Calibri" panose="020F0502020204030204" pitchFamily="34" charset="0"/>
              </a:rPr>
              <a:t>18:22-39)</a:t>
            </a:r>
            <a:endParaRPr lang="en-US" sz="4400" dirty="0">
              <a:solidFill>
                <a:schemeClr val="bg1"/>
              </a:solidFill>
              <a:latin typeface="Calibri" panose="020F0502020204030204" pitchFamily="34" charset="0"/>
            </a:endParaRPr>
          </a:p>
          <a:p>
            <a:r>
              <a:rPr lang="en-US" sz="4400" dirty="0" smtClean="0">
                <a:solidFill>
                  <a:schemeClr val="bg1"/>
                </a:solidFill>
                <a:latin typeface="Calibri" panose="020F0502020204030204" pitchFamily="34" charset="0"/>
              </a:rPr>
              <a:t>•Realness </a:t>
            </a:r>
            <a:r>
              <a:rPr lang="en-US" sz="4400" dirty="0">
                <a:solidFill>
                  <a:schemeClr val="bg1"/>
                </a:solidFill>
                <a:latin typeface="Calibri" panose="020F0502020204030204" pitchFamily="34" charset="0"/>
              </a:rPr>
              <a:t>(&amp; the fakeness of their idols).</a:t>
            </a:r>
          </a:p>
          <a:p>
            <a:r>
              <a:rPr lang="en-US" sz="4400" dirty="0" smtClean="0">
                <a:solidFill>
                  <a:schemeClr val="bg1"/>
                </a:solidFill>
                <a:latin typeface="Calibri" panose="020F0502020204030204" pitchFamily="34" charset="0"/>
              </a:rPr>
              <a:t>•Power </a:t>
            </a:r>
            <a:r>
              <a:rPr lang="en-US" sz="4400" dirty="0">
                <a:solidFill>
                  <a:schemeClr val="bg1"/>
                </a:solidFill>
                <a:latin typeface="Calibri" panose="020F0502020204030204" pitchFamily="34" charset="0"/>
              </a:rPr>
              <a:t>(&amp; the absence of their idols).  </a:t>
            </a:r>
          </a:p>
          <a:p>
            <a:r>
              <a:rPr lang="en-US" sz="4400" dirty="0" smtClean="0">
                <a:solidFill>
                  <a:schemeClr val="bg1"/>
                </a:solidFill>
                <a:latin typeface="Calibri" panose="020F0502020204030204" pitchFamily="34" charset="0"/>
              </a:rPr>
              <a:t>•Jealous </a:t>
            </a:r>
            <a:r>
              <a:rPr lang="en-US" sz="4400" dirty="0">
                <a:solidFill>
                  <a:schemeClr val="bg1"/>
                </a:solidFill>
                <a:latin typeface="Calibri" panose="020F0502020204030204" pitchFamily="34" charset="0"/>
              </a:rPr>
              <a:t>pursuit of them (&amp; the emptiness of their idols).</a:t>
            </a:r>
          </a:p>
          <a:p>
            <a:endParaRPr lang="en-US" sz="4400" dirty="0">
              <a:solidFill>
                <a:schemeClr val="bg1"/>
              </a:solidFill>
              <a:latin typeface="Calibri" panose="020F0502020204030204" pitchFamily="34" charset="0"/>
            </a:endParaRPr>
          </a:p>
          <a:p>
            <a:endParaRPr lang="en-US" sz="4400" dirty="0">
              <a:solidFill>
                <a:schemeClr val="bg1"/>
              </a:solidFill>
              <a:latin typeface="Calibri" panose="020F0502020204030204" pitchFamily="34" charset="0"/>
            </a:endParaRPr>
          </a:p>
        </p:txBody>
      </p:sp>
      <p:sp>
        <p:nvSpPr>
          <p:cNvPr id="4" name="Rectangle 3"/>
          <p:cNvSpPr/>
          <p:nvPr/>
        </p:nvSpPr>
        <p:spPr>
          <a:xfrm>
            <a:off x="3886200" y="762000"/>
            <a:ext cx="7315200" cy="1631216"/>
          </a:xfrm>
          <a:prstGeom prst="rect">
            <a:avLst/>
          </a:prstGeom>
        </p:spPr>
        <p:txBody>
          <a:bodyPr>
            <a:spAutoFit/>
          </a:bodyPr>
          <a:lstStyle/>
          <a:p>
            <a:pPr lvl="0"/>
            <a:r>
              <a:rPr lang="en-US" sz="4400" b="1" dirty="0">
                <a:solidFill>
                  <a:srgbClr val="FFFFFF"/>
                </a:solidFill>
                <a:latin typeface="Calibri" panose="020F0502020204030204" pitchFamily="34" charset="0"/>
              </a:rPr>
              <a:t>Who are You Following?</a:t>
            </a:r>
          </a:p>
          <a:p>
            <a:pPr lvl="0"/>
            <a:r>
              <a:rPr lang="en-US" sz="2800" dirty="0">
                <a:solidFill>
                  <a:srgbClr val="FFFFFF"/>
                </a:solidFill>
                <a:latin typeface="Calibri" panose="020F0502020204030204" pitchFamily="34" charset="0"/>
              </a:rPr>
              <a:t>Today’s Passage is from I Kings 18:16-39</a:t>
            </a:r>
          </a:p>
          <a:p>
            <a:pPr lvl="0"/>
            <a:r>
              <a:rPr lang="en-US" sz="2800" dirty="0">
                <a:solidFill>
                  <a:srgbClr val="FFFFFF"/>
                </a:solidFill>
                <a:latin typeface="Calibri" panose="020F0502020204030204" pitchFamily="34" charset="0"/>
              </a:rPr>
              <a:t>(about 850 BC)</a:t>
            </a:r>
            <a:endParaRPr lang="en-US" sz="2800" dirty="0">
              <a:solidFill>
                <a:srgbClr val="FFFFFF"/>
              </a:solidFill>
              <a:latin typeface="Calibri" panose="020F0502020204030204" pitchFamily="34" charset="0"/>
            </a:endParaRPr>
          </a:p>
        </p:txBody>
      </p:sp>
    </p:spTree>
    <p:extLst>
      <p:ext uri="{BB962C8B-B14F-4D97-AF65-F5344CB8AC3E}">
        <p14:creationId xmlns:p14="http://schemas.microsoft.com/office/powerpoint/2010/main" val="1364806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3487737" cy="682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3657600" y="1295400"/>
            <a:ext cx="9144000" cy="3631763"/>
          </a:xfrm>
          <a:prstGeom prst="rect">
            <a:avLst/>
          </a:prstGeom>
        </p:spPr>
        <p:txBody>
          <a:bodyPr wrap="square">
            <a:spAutoFit/>
          </a:bodyPr>
          <a:lstStyle/>
          <a:p>
            <a:pPr lvl="0" algn="ctr"/>
            <a:r>
              <a:rPr lang="en-US" sz="11500" b="1" dirty="0">
                <a:solidFill>
                  <a:srgbClr val="FFFFFF"/>
                </a:solidFill>
                <a:latin typeface="Calibri" panose="020F0502020204030204" pitchFamily="34" charset="0"/>
              </a:rPr>
              <a:t>Who are You Following</a:t>
            </a:r>
            <a:r>
              <a:rPr lang="en-US" sz="11500" b="1" dirty="0" smtClean="0">
                <a:solidFill>
                  <a:srgbClr val="FFFFFF"/>
                </a:solidFill>
                <a:latin typeface="Calibri" panose="020F0502020204030204" pitchFamily="34" charset="0"/>
              </a:rPr>
              <a:t>?</a:t>
            </a:r>
            <a:endParaRPr lang="en-US" sz="11500" b="1" dirty="0">
              <a:solidFill>
                <a:srgbClr val="FFFFFF"/>
              </a:solidFill>
              <a:latin typeface="Calibri" panose="020F0502020204030204" pitchFamily="34" charset="0"/>
            </a:endParaRPr>
          </a:p>
        </p:txBody>
      </p:sp>
    </p:spTree>
    <p:extLst>
      <p:ext uri="{BB962C8B-B14F-4D97-AF65-F5344CB8AC3E}">
        <p14:creationId xmlns:p14="http://schemas.microsoft.com/office/powerpoint/2010/main" val="230781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626</TotalTime>
  <Words>253</Words>
  <Application>Microsoft Office PowerPoint</Application>
  <PresentationFormat>Custom</PresentationFormat>
  <Paragraphs>37</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Adobe Gothic Std B</vt:lpstr>
      <vt:lpstr>Calibri</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Christ Church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 Horne</dc:creator>
  <cp:lastModifiedBy>John Horne</cp:lastModifiedBy>
  <cp:revision>20</cp:revision>
  <dcterms:created xsi:type="dcterms:W3CDTF">2008-05-09T15:32:15Z</dcterms:created>
  <dcterms:modified xsi:type="dcterms:W3CDTF">2014-11-29T16:51:51Z</dcterms:modified>
</cp:coreProperties>
</file>