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3" r:id="rId4"/>
    <p:sldId id="264" r:id="rId5"/>
    <p:sldId id="257" r:id="rId6"/>
    <p:sldId id="258" r:id="rId7"/>
    <p:sldId id="259" r:id="rId8"/>
    <p:sldId id="261" r:id="rId9"/>
    <p:sldId id="260" r:id="rId10"/>
    <p:sldId id="262" r:id="rId11"/>
  </p:sldIdLst>
  <p:sldSz cx="14630400" cy="8229600"/>
  <p:notesSz cx="6858000" cy="9144000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D2D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732" y="-108"/>
      </p:cViewPr>
      <p:guideLst>
        <p:guide orient="horz" pos="2256"/>
        <p:guide pos="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72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972280" y="396240"/>
            <a:ext cx="5265421" cy="84258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0942" y="396240"/>
            <a:ext cx="15557499" cy="84258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3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4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2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941" y="2305050"/>
            <a:ext cx="10411459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241" y="2305050"/>
            <a:ext cx="10411461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7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8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5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5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5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0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AE489-6AEB-44F4-9C7C-EB44B25B720D}" type="datetimeFigureOut">
              <a:rPr lang="en-US" smtClean="0"/>
              <a:t>3/1/2015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4381D-8834-4588-B000-EFD81A289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2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" name="Picture 61" descr="http://www.fashioneditoratlarge.com/wp-content/uploads/blogger/-n0AiMR0W70k/UABYaulfQcI/AAAAAAAAJq4/zmkDktkJPcg/s1600/Screen%2Bshot%2B2012-07-13%2Bat%2B18.06.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15"/>
            <a:ext cx="14630400" cy="54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107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34691" r="21939" b="41776"/>
          <a:stretch>
            <a:fillRect/>
          </a:stretch>
        </p:blipFill>
        <p:spPr bwMode="auto">
          <a:xfrm>
            <a:off x="152400" y="152400"/>
            <a:ext cx="464879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52400" y="1625025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Harvest Strategy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133600"/>
            <a:ext cx="1082039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Saying “Yes” to the Great Commission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Part 3 in “The Harvest Strategy” Series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" name="Picture 61" descr="http://www.fashioneditoratlarge.com/wp-content/uploads/blogger/-n0AiMR0W70k/UABYaulfQcI/AAAAAAAAJq4/zmkDktkJPcg/s1600/Screen%2Bshot%2B2012-07-13%2Bat%2B18.06.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15"/>
            <a:ext cx="14630400" cy="54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107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34691" r="21939" b="41776"/>
          <a:stretch>
            <a:fillRect/>
          </a:stretch>
        </p:blipFill>
        <p:spPr bwMode="auto">
          <a:xfrm>
            <a:off x="152400" y="152400"/>
            <a:ext cx="464879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52400" y="1625025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Harvest Strategy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133600"/>
            <a:ext cx="1082039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Saying “Yes” to the Great Commission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Part 3 in “The Harvest Strategy” Series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n Horne\AppData\Local\Microsoft\Windows\Temporary Internet Files\Content.Outlook\G7WQBP4J\IMG_03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14983" r="2778" b="2787"/>
          <a:stretch/>
        </p:blipFill>
        <p:spPr bwMode="auto">
          <a:xfrm>
            <a:off x="1905000" y="609600"/>
            <a:ext cx="10515600" cy="6894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0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r="3412"/>
          <a:stretch/>
        </p:blipFill>
        <p:spPr bwMode="auto">
          <a:xfrm>
            <a:off x="6327648" y="725654"/>
            <a:ext cx="8302752" cy="6589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6980"/>
          <a:stretch/>
        </p:blipFill>
        <p:spPr bwMode="auto">
          <a:xfrm>
            <a:off x="0" y="1435393"/>
            <a:ext cx="6327648" cy="4736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92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42950"/>
            <a:ext cx="9144000" cy="649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8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" name="Picture 61" descr="http://www.fashioneditoratlarge.com/wp-content/uploads/blogger/-n0AiMR0W70k/UABYaulfQcI/AAAAAAAAJq4/zmkDktkJPcg/s1600/Screen%2Bshot%2B2012-07-13%2Bat%2B18.06.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15"/>
            <a:ext cx="14630400" cy="54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107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34691" r="21939" b="41776"/>
          <a:stretch>
            <a:fillRect/>
          </a:stretch>
        </p:blipFill>
        <p:spPr bwMode="auto">
          <a:xfrm>
            <a:off x="207818" y="76200"/>
            <a:ext cx="464879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07818" y="1548825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Harvest Strategy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019" y="3599795"/>
            <a:ext cx="10536382" cy="3970318"/>
          </a:xfrm>
          <a:prstGeom prst="rect">
            <a:avLst/>
          </a:prstGeom>
          <a:solidFill>
            <a:srgbClr val="D2D636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 we believe that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Great Commitment to the Great Commandment &amp; the Great Commission will grow a Great Church!”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Rick Warren)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Commandment: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“Jesus said, ‘Love the Lord your God with all your heart...soul...and mind.  This is the first and greatest commandment.  And the second is like it: Love your neighbor as yourself.  All the Law and Prophets hang on these two commandments.’”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Matthew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22:36-40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18654" y="2133600"/>
            <a:ext cx="73152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Saying “Yes” to the Great Commission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Part 3 in “The Harvest Strategy” Series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" name="Picture 61" descr="http://www.fashioneditoratlarge.com/wp-content/uploads/blogger/-n0AiMR0W70k/UABYaulfQcI/AAAAAAAAJq4/zmkDktkJPcg/s1600/Screen%2Bshot%2B2012-07-13%2Bat%2B18.06.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15"/>
            <a:ext cx="14630400" cy="54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107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34691" r="21939" b="41776"/>
          <a:stretch>
            <a:fillRect/>
          </a:stretch>
        </p:blipFill>
        <p:spPr bwMode="auto">
          <a:xfrm>
            <a:off x="207818" y="76200"/>
            <a:ext cx="464879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07818" y="1548825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Harvest Strategy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018" y="2057400"/>
            <a:ext cx="10820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Saying “Yes” to the Great Commission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Part 3 in “The Harvest Strategy” Series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018" y="3591580"/>
            <a:ext cx="11603182" cy="2677656"/>
          </a:xfrm>
          <a:prstGeom prst="rect">
            <a:avLst/>
          </a:prstGeom>
          <a:solidFill>
            <a:srgbClr val="D2D636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Commission: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 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 go and make disciples of all nations, baptizing them in the name of the Father and of the Son and of the Holy Spirit,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teaching them to obey everything I have commanded you. Matthew 28:19-20.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TODAY: John 9:1-38: The Great Commissioner Models the Great Commission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73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" name="Picture 61" descr="http://www.fashioneditoratlarge.com/wp-content/uploads/blogger/-n0AiMR0W70k/UABYaulfQcI/AAAAAAAAJq4/zmkDktkJPcg/s1600/Screen%2Bshot%2B2012-07-13%2Bat%2B18.06.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15"/>
            <a:ext cx="14630400" cy="54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107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34691" r="21939" b="41776"/>
          <a:stretch>
            <a:fillRect/>
          </a:stretch>
        </p:blipFill>
        <p:spPr bwMode="auto">
          <a:xfrm>
            <a:off x="207818" y="76200"/>
            <a:ext cx="464879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07818" y="1548825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Harvest Strategy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018" y="2057400"/>
            <a:ext cx="108203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Saying “Yes” to the Great Commission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Part 3 in “The Harvest Strategy” Series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3589913"/>
            <a:ext cx="9753600" cy="2800767"/>
          </a:xfrm>
          <a:prstGeom prst="rect">
            <a:avLst/>
          </a:prstGeom>
          <a:solidFill>
            <a:srgbClr val="D2D636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John 9:1-3. Saying “Yes” to the Great Commission means…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will have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compassion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(not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judgment)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on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LOST PEOPLE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noticed someone that others ignored or were critical of.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has compassion on those who can’t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physically.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has compassion on those who can’t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spiritually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73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" name="Picture 61" descr="http://www.fashioneditoratlarge.com/wp-content/uploads/blogger/-n0AiMR0W70k/UABYaulfQcI/AAAAAAAAJq4/zmkDktkJPcg/s1600/Screen%2Bshot%2B2012-07-13%2Bat%2B18.06.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15"/>
            <a:ext cx="14630400" cy="54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107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34691" r="21939" b="41776"/>
          <a:stretch>
            <a:fillRect/>
          </a:stretch>
        </p:blipFill>
        <p:spPr bwMode="auto">
          <a:xfrm>
            <a:off x="207818" y="76200"/>
            <a:ext cx="464879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07818" y="1548825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Harvest Strategy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018" y="2057400"/>
            <a:ext cx="108203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Saying “Yes” to the Great Commission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Part 3 in “The Harvest Strategy” Series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3589913"/>
            <a:ext cx="11201400" cy="3662541"/>
          </a:xfrm>
          <a:prstGeom prst="rect">
            <a:avLst/>
          </a:prstGeom>
          <a:solidFill>
            <a:srgbClr val="D2D636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John 9:1-3. Saying “Yes” to the Great Commission means…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9:4-38. I will Pursue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LOST PEOPLE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 I still have time.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help them with their  physical needs (John 9:6-12)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help them with their spiritual needs (John 9:25-38)</a:t>
            </a:r>
          </a:p>
          <a:p>
            <a:pPr lvl="0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showing Jesus to lost People or Hiding Him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READ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5:13-16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186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" name="Picture 61" descr="http://www.fashioneditoratlarge.com/wp-content/uploads/blogger/-n0AiMR0W70k/UABYaulfQcI/AAAAAAAAJq4/zmkDktkJPcg/s1600/Screen%2Bshot%2B2012-07-13%2Bat%2B18.06.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15"/>
            <a:ext cx="14630400" cy="54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107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34691" r="21939" b="41776"/>
          <a:stretch>
            <a:fillRect/>
          </a:stretch>
        </p:blipFill>
        <p:spPr bwMode="auto">
          <a:xfrm>
            <a:off x="207818" y="76200"/>
            <a:ext cx="464879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07818" y="1548825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Harvest Strategy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018" y="2057400"/>
            <a:ext cx="108203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Saying “Yes” to the Great Commission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Part 3 in “The Harvest Strategy” Series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3589913"/>
            <a:ext cx="11811000" cy="4093428"/>
          </a:xfrm>
          <a:prstGeom prst="rect">
            <a:avLst/>
          </a:prstGeom>
          <a:solidFill>
            <a:srgbClr val="D2D636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Say YES to the Great Commission. I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‘m needed &amp; will help Harvest Grow!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Types of Growth that a Church should experience: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1031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help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 Grow in Maturity.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(Quality-Helping those in the Church.)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1031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Harvest Grow in Disciples.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(Quantity -Inviting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LOST PEOPLE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outside the Church to become a part of the Church.)</a:t>
            </a:r>
          </a:p>
          <a:p>
            <a:pPr lvl="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types of Help I can provide: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1031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my financial giving.</a:t>
            </a:r>
          </a:p>
          <a:p>
            <a:pPr marL="111031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my Works of Service.(use my gift in a Harvest Ministry)</a:t>
            </a:r>
          </a:p>
          <a:p>
            <a:pPr marL="111031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my Prayer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04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297</Words>
  <Application>Microsoft Office PowerPoint</Application>
  <PresentationFormat>Custom</PresentationFormat>
  <Paragraphs>58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Horne</dc:creator>
  <cp:lastModifiedBy>John Horne</cp:lastModifiedBy>
  <cp:revision>18</cp:revision>
  <dcterms:created xsi:type="dcterms:W3CDTF">2015-02-15T22:34:11Z</dcterms:created>
  <dcterms:modified xsi:type="dcterms:W3CDTF">2015-03-01T17:58:46Z</dcterms:modified>
</cp:coreProperties>
</file>