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5" r:id="rId6"/>
    <p:sldId id="264" r:id="rId7"/>
    <p:sldId id="263" r:id="rId8"/>
    <p:sldId id="262" r:id="rId9"/>
    <p:sldId id="258" r:id="rId10"/>
    <p:sldId id="267" r:id="rId1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1072" y="-80"/>
      </p:cViewPr>
      <p:guideLst>
        <p:guide orient="horz" pos="720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512D-B293-4852-8BEC-64BAB615F945}" type="datetimeFigureOut">
              <a:rPr lang="en-US" smtClean="0"/>
              <a:t>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8107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90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0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 err="1" smtClean="0"/>
              <a:t>dis</a:t>
            </a:r>
            <a:r>
              <a:rPr lang="en-US" sz="2400" b="1" dirty="0" err="1"/>
              <a:t>●</a:t>
            </a:r>
            <a:r>
              <a:rPr lang="en-US" sz="4000" b="1" dirty="0" err="1"/>
              <a:t>ci</a:t>
            </a:r>
            <a:r>
              <a:rPr lang="en-US" sz="2400" b="1" dirty="0" err="1"/>
              <a:t>●</a:t>
            </a:r>
            <a:r>
              <a:rPr lang="en-US" sz="4000" b="1" dirty="0" err="1"/>
              <a:t>ple</a:t>
            </a:r>
            <a:r>
              <a:rPr lang="en-US" sz="4000" dirty="0"/>
              <a:t>: A </a:t>
            </a:r>
            <a:r>
              <a:rPr lang="en-US" sz="4000" u="sng" dirty="0"/>
              <a:t>follower</a:t>
            </a:r>
            <a:endParaRPr lang="en-US" sz="4000" dirty="0"/>
          </a:p>
          <a:p>
            <a:pPr lvl="0"/>
            <a:endParaRPr lang="en-US" sz="2400" dirty="0" smtClean="0"/>
          </a:p>
          <a:p>
            <a:pPr lvl="0"/>
            <a:r>
              <a:rPr lang="en-US" sz="4000" dirty="0" smtClean="0"/>
              <a:t>How </a:t>
            </a:r>
            <a:r>
              <a:rPr lang="en-US" sz="4000" dirty="0"/>
              <a:t>do I become a Disciple? </a:t>
            </a:r>
            <a:r>
              <a:rPr lang="en-US" sz="4000" dirty="0" smtClean="0"/>
              <a:t>                               It </a:t>
            </a:r>
            <a:r>
              <a:rPr lang="en-US" sz="4000" dirty="0"/>
              <a:t>starts at your </a:t>
            </a:r>
            <a:r>
              <a:rPr lang="en-US" sz="4000" u="sng" dirty="0"/>
              <a:t>salvation</a:t>
            </a:r>
            <a:r>
              <a:rPr lang="en-US" sz="4000" dirty="0" smtClean="0"/>
              <a:t>.</a:t>
            </a:r>
            <a:r>
              <a:rPr lang="en-US" sz="4000" dirty="0"/>
              <a:t> </a:t>
            </a:r>
            <a:endParaRPr lang="en-US" sz="4000" dirty="0" smtClean="0"/>
          </a:p>
          <a:p>
            <a:pPr lvl="0"/>
            <a:endParaRPr lang="en-US" sz="2400" dirty="0"/>
          </a:p>
          <a:p>
            <a:pPr lvl="0"/>
            <a:r>
              <a:rPr lang="en-US" sz="4000" dirty="0" smtClean="0"/>
              <a:t>A </a:t>
            </a:r>
            <a:r>
              <a:rPr lang="en-US" sz="4000" dirty="0"/>
              <a:t>Disciple of Jesus is </a:t>
            </a:r>
            <a:r>
              <a:rPr lang="en-US" sz="4000" u="sng" dirty="0"/>
              <a:t>disciplined.</a:t>
            </a:r>
            <a:endParaRPr lang="en-US" sz="4000" dirty="0"/>
          </a:p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306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pPr lvl="0"/>
            <a:r>
              <a:rPr lang="en-US" sz="4000" dirty="0"/>
              <a:t>Read II Timothy 1: 1-4                                                                                         </a:t>
            </a:r>
            <a:endParaRPr lang="en-US" sz="4000" dirty="0" smtClean="0"/>
          </a:p>
          <a:p>
            <a:pPr lvl="0"/>
            <a:endParaRPr lang="en-US" sz="4000" dirty="0"/>
          </a:p>
          <a:p>
            <a:pPr lvl="0"/>
            <a:r>
              <a:rPr lang="en-US" sz="4000" dirty="0" smtClean="0"/>
              <a:t>Spends </a:t>
            </a:r>
            <a:r>
              <a:rPr lang="en-US" sz="4000" dirty="0"/>
              <a:t>time praying for others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539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pPr lvl="0"/>
            <a:r>
              <a:rPr lang="en-US" sz="4000" dirty="0" smtClean="0"/>
              <a:t>Read </a:t>
            </a:r>
            <a:r>
              <a:rPr lang="en-US" sz="4000" dirty="0"/>
              <a:t>II Timothy 1:5-6                                                                                                    </a:t>
            </a:r>
            <a:endParaRPr lang="en-US" sz="4000" dirty="0" smtClean="0"/>
          </a:p>
          <a:p>
            <a:pPr lvl="0"/>
            <a:endParaRPr lang="en-US" sz="4000" dirty="0"/>
          </a:p>
          <a:p>
            <a:pPr lvl="0"/>
            <a:r>
              <a:rPr lang="en-US" sz="4000" dirty="0" smtClean="0"/>
              <a:t>Spends </a:t>
            </a:r>
            <a:r>
              <a:rPr lang="en-US" sz="4000" dirty="0"/>
              <a:t>time using his/her spiritual gifts on others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Read </a:t>
            </a:r>
            <a:r>
              <a:rPr lang="en-US" sz="4000" dirty="0"/>
              <a:t>II Timothy 1:5-6                                                                                                    Spends time developing others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Read </a:t>
            </a:r>
            <a:r>
              <a:rPr lang="en-US" sz="4000" dirty="0"/>
              <a:t>II Timothy 1:7 -11                                                                                     Spends time with others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/>
              <a:t>Disciple…</a:t>
            </a:r>
            <a:endParaRPr lang="en-US" sz="4000" dirty="0"/>
          </a:p>
          <a:p>
            <a:pPr lvl="0"/>
            <a:endParaRPr lang="en-US" sz="4000" dirty="0" smtClean="0"/>
          </a:p>
          <a:p>
            <a:pPr lvl="0"/>
            <a:r>
              <a:rPr lang="en-US" sz="4000" dirty="0" smtClean="0"/>
              <a:t>Read </a:t>
            </a:r>
            <a:r>
              <a:rPr lang="en-US" sz="4000" dirty="0"/>
              <a:t>II Timothy 1:12-18                                                                               </a:t>
            </a:r>
            <a:r>
              <a:rPr lang="en-US" sz="3100" dirty="0"/>
              <a:t>Spends time in God’s Word </a:t>
            </a:r>
            <a:r>
              <a:rPr lang="en-US" sz="3100" dirty="0" smtClean="0"/>
              <a:t>alone &amp; with </a:t>
            </a:r>
            <a:r>
              <a:rPr lang="en-US" sz="3100" dirty="0"/>
              <a:t>others.</a:t>
            </a:r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448800" cy="762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810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10800" y="4800600"/>
            <a:ext cx="396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"Salvation is free, but discipleship costs everything we have</a:t>
            </a:r>
            <a:r>
              <a:rPr lang="en-US" sz="4000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Billy Graham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250</Words>
  <Application>Microsoft Macintosh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Doug Guizlo</cp:lastModifiedBy>
  <cp:revision>12</cp:revision>
  <dcterms:created xsi:type="dcterms:W3CDTF">2015-01-02T21:49:37Z</dcterms:created>
  <dcterms:modified xsi:type="dcterms:W3CDTF">2015-01-04T17:08:24Z</dcterms:modified>
</cp:coreProperties>
</file>