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68" r:id="rId4"/>
    <p:sldId id="272" r:id="rId5"/>
    <p:sldId id="273" r:id="rId6"/>
    <p:sldId id="276" r:id="rId7"/>
    <p:sldId id="275" r:id="rId8"/>
    <p:sldId id="278" r:id="rId9"/>
  </p:sldIdLst>
  <p:sldSz cx="146304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280" y="-120"/>
      </p:cViewPr>
      <p:guideLst>
        <p:guide orient="horz" pos="3792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1" y="440056"/>
            <a:ext cx="5265421" cy="93611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440056"/>
            <a:ext cx="15557499" cy="93611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2" y="2560320"/>
            <a:ext cx="10411459" cy="724090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560320"/>
            <a:ext cx="10411461" cy="724090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nset and the Eart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/>
          <a:stretch>
            <a:fillRect/>
          </a:stretch>
        </p:blipFill>
        <p:spPr bwMode="auto">
          <a:xfrm>
            <a:off x="-30480" y="1"/>
            <a:ext cx="14660880" cy="82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8292-EA28-4BD6-90B9-8E56C11A44D9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2E9BE-21EE-4D62-B483-C84980E9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-1"/>
            <a:ext cx="14630400" cy="822960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25601" y="6515100"/>
            <a:ext cx="1130455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60958" tIns="60958" rIns="60958" bIns="60958" numCol="1" anchor="t" anchorCtr="0" compatLnSpc="1">
            <a:prstTxWarp prst="textNoShape">
              <a:avLst/>
            </a:prstTxWarp>
          </a:bodyPr>
          <a:lstStyle/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Join us as we answer this question through a study of God’s </a:t>
            </a:r>
            <a:r>
              <a:rPr lang="en-US" altLang="en-US" sz="2000" dirty="0" smtClean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Word.</a:t>
            </a:r>
          </a:p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Sunday, </a:t>
            </a:r>
            <a:r>
              <a:rPr lang="en-US" altLang="en-US" sz="4000" dirty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at 10:30AM</a:t>
            </a:r>
          </a:p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FE"/>
                </a:solidFill>
                <a:latin typeface="Skir" pitchFamily="2" charset="0"/>
                <a:cs typeface="Arial" pitchFamily="34" charset="0"/>
              </a:rPr>
              <a:t>Harvest Christian Fellowship</a:t>
            </a:r>
            <a:endParaRPr lang="en-US" altLang="en-US" sz="5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90937" y="1371601"/>
            <a:ext cx="10607463" cy="12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60958" tIns="60958" rIns="60958" bIns="60958" numCol="1" anchor="t" anchorCtr="0" compatLnSpc="1">
            <a:prstTxWarp prst="textNoShape">
              <a:avLst/>
            </a:prstTxWarp>
          </a:bodyPr>
          <a:lstStyle/>
          <a:p>
            <a:pPr algn="ctr" defTabSz="152393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solidFill>
                  <a:srgbClr val="FFFFFE"/>
                </a:solidFill>
                <a:latin typeface="Coalition" pitchFamily="2" charset="0"/>
                <a:cs typeface="Arial" pitchFamily="34" charset="0"/>
              </a:rPr>
              <a:t>WHO IS GOD?</a:t>
            </a:r>
            <a:endParaRPr lang="en-US" altLang="en-US" sz="7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9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865674"/>
            <a:ext cx="1325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1) By </a:t>
            </a:r>
            <a:r>
              <a:rPr lang="en-US" sz="3600" b="1" dirty="0">
                <a:solidFill>
                  <a:schemeClr val="bg1"/>
                </a:solidFill>
              </a:rPr>
              <a:t>His Prophecy</a:t>
            </a:r>
            <a:endParaRPr lang="en-US" sz="3600" dirty="0">
              <a:solidFill>
                <a:schemeClr val="bg1"/>
              </a:solidFill>
            </a:endParaRPr>
          </a:p>
          <a:p>
            <a:pPr marL="1250762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Jeremiah 23:5,6. Jesus is the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250762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Isaiah </a:t>
            </a:r>
            <a:r>
              <a:rPr lang="en-US" sz="3600" dirty="0">
                <a:solidFill>
                  <a:schemeClr val="bg1"/>
                </a:solidFill>
              </a:rPr>
              <a:t>7:14/Matthew 1:18-23.  Immanuel means God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6600" y="6364069"/>
            <a:ext cx="1721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600" b="1" u="sng" dirty="0">
                <a:solidFill>
                  <a:srgbClr val="FFFF00"/>
                </a:solidFill>
              </a:rPr>
              <a:t>Lord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8600" y="6934200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600" u="sng" dirty="0">
                <a:solidFill>
                  <a:srgbClr val="FFFF00"/>
                </a:solidFill>
              </a:rPr>
              <a:t>with us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863957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2) By </a:t>
            </a:r>
            <a:r>
              <a:rPr lang="en-US" sz="3600" b="1" dirty="0">
                <a:solidFill>
                  <a:schemeClr val="bg1"/>
                </a:solidFill>
              </a:rPr>
              <a:t>His Titles </a:t>
            </a:r>
            <a:endParaRPr lang="en-US" sz="3600" dirty="0">
              <a:solidFill>
                <a:schemeClr val="bg1"/>
              </a:solidFill>
            </a:endParaRPr>
          </a:p>
          <a:p>
            <a:pPr marL="1250762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Cross-reference Isaiah 44:6 and Revelation 1:17 </a:t>
            </a:r>
          </a:p>
          <a:p>
            <a:pPr marL="1250762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Jesus is the </a:t>
            </a:r>
            <a:r>
              <a:rPr lang="en-US" sz="3600" dirty="0" smtClean="0">
                <a:solidFill>
                  <a:schemeClr val="bg1"/>
                </a:solidFill>
              </a:rPr>
              <a:t>                </a:t>
            </a:r>
            <a:r>
              <a:rPr lang="en-US" sz="3600" dirty="0" smtClean="0">
                <a:solidFill>
                  <a:srgbClr val="FFFF00"/>
                </a:solidFill>
              </a:rPr>
              <a:t>                           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  ת</a:t>
            </a:r>
            <a:r>
              <a:rPr lang="he-IL" sz="3600" dirty="0" smtClean="0">
                <a:solidFill>
                  <a:schemeClr val="bg1"/>
                </a:solidFill>
              </a:rPr>
              <a:t>א</a:t>
            </a:r>
            <a:r>
              <a:rPr lang="en-US" sz="3600" dirty="0" smtClean="0">
                <a:solidFill>
                  <a:schemeClr val="bg1"/>
                </a:solidFill>
              </a:rPr>
              <a:t>    AΩ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7725" y="6973669"/>
            <a:ext cx="583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</a:rPr>
              <a:t>Beginning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and the </a:t>
            </a:r>
            <a:r>
              <a:rPr lang="en-US" sz="3600" u="sng" dirty="0">
                <a:solidFill>
                  <a:srgbClr val="FFFF00"/>
                </a:solidFill>
              </a:rPr>
              <a:t>End.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906869"/>
            <a:ext cx="1234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3) By </a:t>
            </a:r>
            <a:r>
              <a:rPr lang="en-US" sz="3600" b="1" dirty="0">
                <a:solidFill>
                  <a:schemeClr val="bg1"/>
                </a:solidFill>
              </a:rPr>
              <a:t>His Claims </a:t>
            </a:r>
            <a:endParaRPr lang="en-US" sz="3600" dirty="0">
              <a:solidFill>
                <a:schemeClr val="bg1"/>
              </a:solidFill>
            </a:endParaRPr>
          </a:p>
          <a:p>
            <a:pPr marL="1250762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Mark </a:t>
            </a:r>
            <a:r>
              <a:rPr lang="en-US" sz="3600" dirty="0" smtClean="0">
                <a:solidFill>
                  <a:schemeClr val="bg1"/>
                </a:solidFill>
              </a:rPr>
              <a:t>2:1-13 Jesus </a:t>
            </a:r>
            <a:r>
              <a:rPr lang="en-US" sz="3600" dirty="0">
                <a:solidFill>
                  <a:schemeClr val="bg1"/>
                </a:solidFill>
              </a:rPr>
              <a:t>is the only one who can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6973669"/>
            <a:ext cx="709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FFFF00"/>
                </a:solidFill>
              </a:rPr>
              <a:t>forgive my sins &amp; heal miraculously.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865674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4) By </a:t>
            </a:r>
            <a:r>
              <a:rPr lang="en-US" sz="3600" b="1" dirty="0">
                <a:solidFill>
                  <a:schemeClr val="bg1"/>
                </a:solidFill>
              </a:rPr>
              <a:t>His Power over all things, even death (Miracles)</a:t>
            </a:r>
            <a:endParaRPr lang="en-US" sz="3600" dirty="0">
              <a:solidFill>
                <a:schemeClr val="bg1"/>
              </a:solidFill>
            </a:endParaRPr>
          </a:p>
          <a:p>
            <a:pPr marL="1930024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John 11:1-45</a:t>
            </a:r>
          </a:p>
          <a:p>
            <a:pPr marL="1930024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C:\John Horne - Ministry\CHRIST CHURCH\Israel\Israel 2011\DSCN4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"/>
            <a:ext cx="11049000" cy="82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6973669"/>
            <a:ext cx="537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600" dirty="0">
                <a:solidFill>
                  <a:prstClr val="white"/>
                </a:solidFill>
              </a:rPr>
              <a:t>John 2:1-22 </a:t>
            </a:r>
          </a:p>
        </p:txBody>
      </p:sp>
    </p:spTree>
    <p:extLst>
      <p:ext uri="{BB962C8B-B14F-4D97-AF65-F5344CB8AC3E}">
        <p14:creationId xmlns:p14="http://schemas.microsoft.com/office/powerpoint/2010/main" val="7137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5886271"/>
            <a:ext cx="1234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</a:rPr>
              <a:t>5) By </a:t>
            </a:r>
            <a:r>
              <a:rPr lang="en-US" sz="3600" b="1" dirty="0">
                <a:solidFill>
                  <a:schemeClr val="bg1"/>
                </a:solidFill>
              </a:rPr>
              <a:t>His Witnesses</a:t>
            </a:r>
            <a:endParaRPr lang="en-US" sz="3600" dirty="0">
              <a:solidFill>
                <a:schemeClr val="bg1"/>
              </a:solidFill>
            </a:endParaRPr>
          </a:p>
          <a:p>
            <a:pPr marL="1250762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By the Apostles (John 1:1)</a:t>
            </a:r>
          </a:p>
        </p:txBody>
      </p:sp>
    </p:spTree>
    <p:extLst>
      <p:ext uri="{BB962C8B-B14F-4D97-AF65-F5344CB8AC3E}">
        <p14:creationId xmlns:p14="http://schemas.microsoft.com/office/powerpoint/2010/main" val="30231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286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alition" pitchFamily="2" charset="0"/>
              </a:rPr>
              <a:t>THE DEITY OF JESUS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alition" pitchFamily="2" charset="0"/>
              </a:rPr>
              <a:t>IS REVEALED…</a:t>
            </a:r>
            <a:endParaRPr lang="en-US" sz="3600" dirty="0">
              <a:solidFill>
                <a:schemeClr val="bg1"/>
              </a:solidFill>
              <a:latin typeface="Coalit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201</Words>
  <Application>Microsoft Macintosh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13</cp:revision>
  <dcterms:created xsi:type="dcterms:W3CDTF">2013-04-21T12:53:47Z</dcterms:created>
  <dcterms:modified xsi:type="dcterms:W3CDTF">2015-07-19T15:42:14Z</dcterms:modified>
</cp:coreProperties>
</file>