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56" r:id="rId4"/>
    <p:sldId id="262" r:id="rId5"/>
    <p:sldId id="263" r:id="rId6"/>
    <p:sldId id="260" r:id="rId7"/>
  </p:sldIdLst>
  <p:sldSz cx="14630400" cy="8229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00"/>
    <a:srgbClr val="041858"/>
    <a:srgbClr val="110557"/>
    <a:srgbClr val="1A0886"/>
    <a:srgbClr val="23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0" d="100"/>
          <a:sy n="50" d="100"/>
        </p:scale>
        <p:origin x="-1596" y="-59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FBF0E2-3908-4EBD-947F-908805CDEE92}"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185526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BF0E2-3908-4EBD-947F-908805CDEE92}"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109863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96240"/>
            <a:ext cx="3291840"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96240"/>
            <a:ext cx="9631680"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BF0E2-3908-4EBD-947F-908805CDEE92}"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214192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BF0E2-3908-4EBD-947F-908805CDEE92}"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247827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BF0E2-3908-4EBD-947F-908805CDEE92}"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321013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305050"/>
            <a:ext cx="6461760" cy="65170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305050"/>
            <a:ext cx="6461760" cy="65170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FBF0E2-3908-4EBD-947F-908805CDEE92}"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132448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FBF0E2-3908-4EBD-947F-908805CDEE92}"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96293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FBF0E2-3908-4EBD-947F-908805CDEE92}"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45183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BF0E2-3908-4EBD-947F-908805CDEE92}"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248173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1" cy="56292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BF0E2-3908-4EBD-947F-908805CDEE92}"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12747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BF0E2-3908-4EBD-947F-908805CDEE92}"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764-9415-4A49-8111-71457329C87C}" type="slidenum">
              <a:rPr lang="en-US" smtClean="0"/>
              <a:t>‹#›</a:t>
            </a:fld>
            <a:endParaRPr lang="en-US"/>
          </a:p>
        </p:txBody>
      </p:sp>
    </p:spTree>
    <p:extLst>
      <p:ext uri="{BB962C8B-B14F-4D97-AF65-F5344CB8AC3E}">
        <p14:creationId xmlns:p14="http://schemas.microsoft.com/office/powerpoint/2010/main" val="319440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97FBF0E2-3908-4EBD-947F-908805CDEE92}" type="datetimeFigureOut">
              <a:rPr lang="en-US" smtClean="0"/>
              <a:t>9/7/2014</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5D9A0764-9415-4A49-8111-71457329C87C}" type="slidenum">
              <a:rPr lang="en-US" smtClean="0"/>
              <a:t>‹#›</a:t>
            </a:fld>
            <a:endParaRPr lang="en-US"/>
          </a:p>
        </p:txBody>
      </p:sp>
    </p:spTree>
    <p:extLst>
      <p:ext uri="{BB962C8B-B14F-4D97-AF65-F5344CB8AC3E}">
        <p14:creationId xmlns:p14="http://schemas.microsoft.com/office/powerpoint/2010/main" val="267508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07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8229600" cy="8229600"/>
          </a:xfrm>
          <a:prstGeom prst="rect">
            <a:avLst/>
          </a:prstGeom>
        </p:spPr>
      </p:pic>
      <p:sp>
        <p:nvSpPr>
          <p:cNvPr id="3" name="TextBox 2"/>
          <p:cNvSpPr txBox="1"/>
          <p:nvPr/>
        </p:nvSpPr>
        <p:spPr>
          <a:xfrm>
            <a:off x="3886200" y="76200"/>
            <a:ext cx="6781800" cy="1200329"/>
          </a:xfrm>
          <a:prstGeom prst="rect">
            <a:avLst/>
          </a:prstGeom>
          <a:noFill/>
        </p:spPr>
        <p:txBody>
          <a:bodyPr wrap="square" rtlCol="0">
            <a:spAutoFit/>
          </a:bodyPr>
          <a:lstStyle/>
          <a:p>
            <a:pPr algn="ctr"/>
            <a:r>
              <a:rPr lang="en-US" sz="7200" b="1" dirty="0" smtClean="0">
                <a:solidFill>
                  <a:schemeClr val="bg1"/>
                </a:solidFill>
                <a:effectLst>
                  <a:glow rad="127000">
                    <a:srgbClr val="041858">
                      <a:alpha val="60000"/>
                    </a:srgbClr>
                  </a:glow>
                </a:effectLst>
                <a:latin typeface="Adobe Gothic Std B" pitchFamily="34" charset="-128"/>
                <a:ea typeface="Adobe Gothic Std B" pitchFamily="34" charset="-128"/>
              </a:rPr>
              <a:t>God's BIG Plan</a:t>
            </a:r>
          </a:p>
        </p:txBody>
      </p:sp>
      <p:sp>
        <p:nvSpPr>
          <p:cNvPr id="6" name="Rectangle 5"/>
          <p:cNvSpPr/>
          <p:nvPr/>
        </p:nvSpPr>
        <p:spPr>
          <a:xfrm>
            <a:off x="4724400" y="6172200"/>
            <a:ext cx="5257800" cy="1295400"/>
          </a:xfrm>
          <a:prstGeom prst="rect">
            <a:avLst/>
          </a:prstGeom>
          <a:gradFill flip="none" rotWithShape="1">
            <a:gsLst>
              <a:gs pos="0">
                <a:schemeClr val="bg1">
                  <a:alpha val="0"/>
                </a:schemeClr>
              </a:gs>
              <a:gs pos="64000">
                <a:srgbClr val="041858"/>
              </a:gs>
              <a:gs pos="44000">
                <a:srgbClr val="041858"/>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1378" t="34691" r="21939" b="41776"/>
          <a:stretch>
            <a:fillRect/>
          </a:stretch>
        </p:blipFill>
        <p:spPr bwMode="auto">
          <a:xfrm>
            <a:off x="5791200" y="6469380"/>
            <a:ext cx="2960548" cy="922020"/>
          </a:xfrm>
          <a:prstGeom prst="rect">
            <a:avLst/>
          </a:prstGeom>
          <a:noFill/>
          <a:ln>
            <a:noFill/>
          </a:ln>
          <a:effectLst>
            <a:glow rad="76200">
              <a:srgbClr val="041858">
                <a:alpha val="74902"/>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Lst>
        </p:spPr>
      </p:pic>
      <p:sp>
        <p:nvSpPr>
          <p:cNvPr id="5" name="TextBox 4"/>
          <p:cNvSpPr txBox="1"/>
          <p:nvPr/>
        </p:nvSpPr>
        <p:spPr>
          <a:xfrm>
            <a:off x="3924300" y="6248400"/>
            <a:ext cx="6781800" cy="369332"/>
          </a:xfrm>
          <a:prstGeom prst="rect">
            <a:avLst/>
          </a:prstGeom>
          <a:noFill/>
        </p:spPr>
        <p:txBody>
          <a:bodyPr wrap="square" rtlCol="0">
            <a:spAutoFit/>
          </a:bodyPr>
          <a:lstStyle/>
          <a:p>
            <a:pPr algn="ctr"/>
            <a:r>
              <a:rPr lang="en-US" b="1" dirty="0" smtClean="0">
                <a:solidFill>
                  <a:schemeClr val="bg1"/>
                </a:solidFill>
                <a:effectLst>
                  <a:glow rad="101600">
                    <a:srgbClr val="041858">
                      <a:alpha val="60000"/>
                    </a:srgbClr>
                  </a:glow>
                  <a:outerShdw blurRad="38100" dist="38100" dir="2700000" algn="tl">
                    <a:srgbClr val="000000">
                      <a:alpha val="43137"/>
                    </a:srgbClr>
                  </a:outerShdw>
                </a:effectLst>
                <a:latin typeface="Adobe Gothic Std B" pitchFamily="34" charset="-128"/>
                <a:ea typeface="Adobe Gothic Std B" pitchFamily="34" charset="-128"/>
              </a:rPr>
              <a:t>A New Sermon Series at</a:t>
            </a:r>
            <a:endParaRPr lang="en-US" b="1" dirty="0">
              <a:solidFill>
                <a:schemeClr val="bg1"/>
              </a:solidFill>
              <a:effectLst>
                <a:glow rad="101600">
                  <a:srgbClr val="041858">
                    <a:alpha val="60000"/>
                  </a:srgbClr>
                </a:glow>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7" name="Text Box 2"/>
          <p:cNvSpPr txBox="1">
            <a:spLocks noChangeArrowheads="1"/>
          </p:cNvSpPr>
          <p:nvPr/>
        </p:nvSpPr>
        <p:spPr bwMode="auto">
          <a:xfrm rot="20871427">
            <a:off x="5819034" y="1378701"/>
            <a:ext cx="3062526" cy="1314887"/>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2400" dirty="0">
                <a:solidFill>
                  <a:srgbClr val="002060"/>
                </a:solidFill>
                <a:effectLst/>
                <a:latin typeface="Hurry Up"/>
                <a:ea typeface="Calibri"/>
                <a:cs typeface="Times New Roman"/>
              </a:rPr>
              <a:t>Doesn’t always</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dirty="0">
                <a:solidFill>
                  <a:srgbClr val="002060"/>
                </a:solidFill>
                <a:effectLst/>
                <a:latin typeface="Hurry Up"/>
                <a:ea typeface="Calibri"/>
                <a:cs typeface="Times New Roman"/>
              </a:rPr>
              <a:t> make sense to me! </a:t>
            </a:r>
            <a:r>
              <a:rPr lang="en-US" sz="2400" dirty="0" smtClean="0">
                <a:solidFill>
                  <a:srgbClr val="002060"/>
                </a:solidFill>
                <a:effectLst/>
                <a:latin typeface="Hurry Up"/>
                <a:ea typeface="Calibri"/>
                <a:cs typeface="Times New Roman"/>
              </a:rPr>
              <a:t>           (</a:t>
            </a:r>
            <a:r>
              <a:rPr lang="en-US" sz="2400" dirty="0">
                <a:solidFill>
                  <a:srgbClr val="002060"/>
                </a:solidFill>
                <a:effectLst/>
                <a:latin typeface="Hurry Up"/>
                <a:ea typeface="Calibri"/>
                <a:cs typeface="Times New Roman"/>
              </a:rPr>
              <a:t>or feel good!)</a:t>
            </a:r>
            <a:endParaRPr lang="en-US" sz="2400" dirty="0">
              <a:effectLst/>
              <a:latin typeface="Calibri"/>
              <a:ea typeface="Calibri"/>
              <a:cs typeface="Times New Roman"/>
            </a:endParaRPr>
          </a:p>
        </p:txBody>
      </p:sp>
    </p:spTree>
    <p:extLst>
      <p:ext uri="{BB962C8B-B14F-4D97-AF65-F5344CB8AC3E}">
        <p14:creationId xmlns:p14="http://schemas.microsoft.com/office/powerpoint/2010/main" val="16215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180"/>
          <a:stretch/>
        </p:blipFill>
        <p:spPr>
          <a:xfrm>
            <a:off x="-22253" y="0"/>
            <a:ext cx="14308016" cy="8229600"/>
          </a:xfrm>
          <a:prstGeom prst="rect">
            <a:avLst/>
          </a:prstGeom>
        </p:spPr>
      </p:pic>
      <p:sp>
        <p:nvSpPr>
          <p:cNvPr id="7" name="TextBox 6"/>
          <p:cNvSpPr txBox="1"/>
          <p:nvPr/>
        </p:nvSpPr>
        <p:spPr>
          <a:xfrm>
            <a:off x="12420600" y="6031468"/>
            <a:ext cx="609600" cy="369332"/>
          </a:xfrm>
          <a:prstGeom prst="rect">
            <a:avLst/>
          </a:prstGeom>
          <a:solidFill>
            <a:srgbClr val="FF0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Ur</a:t>
            </a:r>
            <a:endParaRPr lang="en-US"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6400800" y="914400"/>
            <a:ext cx="1021646" cy="369332"/>
          </a:xfrm>
          <a:prstGeom prst="rect">
            <a:avLst/>
          </a:prstGeom>
          <a:solidFill>
            <a:srgbClr val="FF0000"/>
          </a:solidFill>
        </p:spPr>
        <p:txBody>
          <a:bodyPr wrap="square" rtlCol="0">
            <a:spAutoFit/>
          </a:bodyPr>
          <a:lstStyle/>
          <a:p>
            <a:pPr algn="ctr"/>
            <a:r>
              <a:rPr lang="en-US" b="1" dirty="0" err="1" smtClean="0">
                <a:solidFill>
                  <a:schemeClr val="bg1"/>
                </a:solidFill>
                <a:effectLst>
                  <a:outerShdw blurRad="38100" dist="38100" dir="2700000" algn="tl">
                    <a:srgbClr val="000000">
                      <a:alpha val="43137"/>
                    </a:srgbClr>
                  </a:outerShdw>
                </a:effectLst>
              </a:rPr>
              <a:t>Ninevah</a:t>
            </a:r>
            <a:endParaRPr lang="en-US"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276600" y="1154668"/>
            <a:ext cx="1021646" cy="369332"/>
          </a:xfrm>
          <a:prstGeom prst="rect">
            <a:avLst/>
          </a:prstGeom>
          <a:solidFill>
            <a:srgbClr val="FF0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Haran</a:t>
            </a:r>
            <a:endParaRPr lang="en-US" b="1" dirty="0">
              <a:solidFill>
                <a:schemeClr val="bg1"/>
              </a:solidFill>
              <a:effectLst>
                <a:outerShdw blurRad="38100" dist="38100" dir="2700000" algn="tl">
                  <a:srgbClr val="000000">
                    <a:alpha val="43137"/>
                  </a:srgbClr>
                </a:outerShdw>
              </a:effectLst>
            </a:endParaRPr>
          </a:p>
        </p:txBody>
      </p:sp>
      <p:sp>
        <p:nvSpPr>
          <p:cNvPr id="11" name="Right Arrow 10"/>
          <p:cNvSpPr/>
          <p:nvPr/>
        </p:nvSpPr>
        <p:spPr>
          <a:xfrm>
            <a:off x="685800" y="6101834"/>
            <a:ext cx="1295400" cy="597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Canaan</a:t>
            </a:r>
            <a:endParaRPr lang="en-US" dirty="0"/>
          </a:p>
        </p:txBody>
      </p:sp>
      <p:sp>
        <p:nvSpPr>
          <p:cNvPr id="16" name="Right Arrow 15"/>
          <p:cNvSpPr/>
          <p:nvPr/>
        </p:nvSpPr>
        <p:spPr>
          <a:xfrm>
            <a:off x="609600" y="6869668"/>
            <a:ext cx="1295400" cy="597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Jebus</a:t>
            </a:r>
            <a:endParaRPr lang="en-US" dirty="0"/>
          </a:p>
        </p:txBody>
      </p:sp>
      <p:sp>
        <p:nvSpPr>
          <p:cNvPr id="18" name="Right Arrow 17"/>
          <p:cNvSpPr/>
          <p:nvPr/>
        </p:nvSpPr>
        <p:spPr>
          <a:xfrm rot="20489925">
            <a:off x="762000" y="7631668"/>
            <a:ext cx="1295400" cy="597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Hebron</a:t>
            </a:r>
            <a:endParaRPr lang="en-US" dirty="0"/>
          </a:p>
        </p:txBody>
      </p:sp>
      <p:sp>
        <p:nvSpPr>
          <p:cNvPr id="19" name="TextBox 18"/>
          <p:cNvSpPr txBox="1"/>
          <p:nvPr/>
        </p:nvSpPr>
        <p:spPr>
          <a:xfrm>
            <a:off x="3855154" y="3593068"/>
            <a:ext cx="1021646" cy="369332"/>
          </a:xfrm>
          <a:prstGeom prst="rect">
            <a:avLst/>
          </a:prstGeom>
          <a:solidFill>
            <a:srgbClr val="FF0000"/>
          </a:solid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Aram</a:t>
            </a:r>
            <a:endParaRPr lang="en-US" b="1" dirty="0">
              <a:solidFill>
                <a:schemeClr val="bg1"/>
              </a:solidFill>
              <a:effectLst>
                <a:outerShdw blurRad="38100" dist="38100" dir="2700000" algn="tl">
                  <a:srgbClr val="000000">
                    <a:alpha val="43137"/>
                  </a:srgbClr>
                </a:outerShdw>
              </a:effectLst>
            </a:endParaRPr>
          </a:p>
        </p:txBody>
      </p:sp>
      <p:sp>
        <p:nvSpPr>
          <p:cNvPr id="20" name="Freeform 19"/>
          <p:cNvSpPr/>
          <p:nvPr/>
        </p:nvSpPr>
        <p:spPr>
          <a:xfrm>
            <a:off x="1759424" y="1579418"/>
            <a:ext cx="10986758" cy="6110412"/>
          </a:xfrm>
          <a:custGeom>
            <a:avLst/>
            <a:gdLst>
              <a:gd name="connsiteX0" fmla="*/ 10986758 w 10986758"/>
              <a:gd name="connsiteY0" fmla="*/ 4378037 h 6110412"/>
              <a:gd name="connsiteX1" fmla="*/ 10959049 w 10986758"/>
              <a:gd name="connsiteY1" fmla="*/ 4267200 h 6110412"/>
              <a:gd name="connsiteX2" fmla="*/ 10917485 w 10986758"/>
              <a:gd name="connsiteY2" fmla="*/ 4239491 h 6110412"/>
              <a:gd name="connsiteX3" fmla="*/ 10903631 w 10986758"/>
              <a:gd name="connsiteY3" fmla="*/ 4197927 h 6110412"/>
              <a:gd name="connsiteX4" fmla="*/ 10834358 w 10986758"/>
              <a:gd name="connsiteY4" fmla="*/ 4142509 h 6110412"/>
              <a:gd name="connsiteX5" fmla="*/ 10806649 w 10986758"/>
              <a:gd name="connsiteY5" fmla="*/ 4100946 h 6110412"/>
              <a:gd name="connsiteX6" fmla="*/ 10765085 w 10986758"/>
              <a:gd name="connsiteY6" fmla="*/ 4073237 h 6110412"/>
              <a:gd name="connsiteX7" fmla="*/ 10737376 w 10986758"/>
              <a:gd name="connsiteY7" fmla="*/ 4045527 h 6110412"/>
              <a:gd name="connsiteX8" fmla="*/ 10654249 w 10986758"/>
              <a:gd name="connsiteY8" fmla="*/ 3990109 h 6110412"/>
              <a:gd name="connsiteX9" fmla="*/ 10612685 w 10986758"/>
              <a:gd name="connsiteY9" fmla="*/ 3962400 h 6110412"/>
              <a:gd name="connsiteX10" fmla="*/ 10571121 w 10986758"/>
              <a:gd name="connsiteY10" fmla="*/ 3934691 h 6110412"/>
              <a:gd name="connsiteX11" fmla="*/ 10404867 w 10986758"/>
              <a:gd name="connsiteY11" fmla="*/ 3879273 h 6110412"/>
              <a:gd name="connsiteX12" fmla="*/ 10307885 w 10986758"/>
              <a:gd name="connsiteY12" fmla="*/ 3851564 h 6110412"/>
              <a:gd name="connsiteX13" fmla="*/ 9712140 w 10986758"/>
              <a:gd name="connsiteY13" fmla="*/ 3837709 h 6110412"/>
              <a:gd name="connsiteX14" fmla="*/ 8880867 w 10986758"/>
              <a:gd name="connsiteY14" fmla="*/ 3810000 h 6110412"/>
              <a:gd name="connsiteX15" fmla="*/ 8742321 w 10986758"/>
              <a:gd name="connsiteY15" fmla="*/ 3796146 h 6110412"/>
              <a:gd name="connsiteX16" fmla="*/ 8686903 w 10986758"/>
              <a:gd name="connsiteY16" fmla="*/ 3782291 h 6110412"/>
              <a:gd name="connsiteX17" fmla="*/ 8589921 w 10986758"/>
              <a:gd name="connsiteY17" fmla="*/ 3768437 h 6110412"/>
              <a:gd name="connsiteX18" fmla="*/ 8506794 w 10986758"/>
              <a:gd name="connsiteY18" fmla="*/ 3740727 h 6110412"/>
              <a:gd name="connsiteX19" fmla="*/ 8465231 w 10986758"/>
              <a:gd name="connsiteY19" fmla="*/ 3726873 h 6110412"/>
              <a:gd name="connsiteX20" fmla="*/ 8423667 w 10986758"/>
              <a:gd name="connsiteY20" fmla="*/ 3713018 h 6110412"/>
              <a:gd name="connsiteX21" fmla="*/ 8312831 w 10986758"/>
              <a:gd name="connsiteY21" fmla="*/ 3685309 h 6110412"/>
              <a:gd name="connsiteX22" fmla="*/ 8229703 w 10986758"/>
              <a:gd name="connsiteY22" fmla="*/ 3629891 h 6110412"/>
              <a:gd name="connsiteX23" fmla="*/ 8146576 w 10986758"/>
              <a:gd name="connsiteY23" fmla="*/ 3602182 h 6110412"/>
              <a:gd name="connsiteX24" fmla="*/ 8105012 w 10986758"/>
              <a:gd name="connsiteY24" fmla="*/ 3588327 h 6110412"/>
              <a:gd name="connsiteX25" fmla="*/ 8063449 w 10986758"/>
              <a:gd name="connsiteY25" fmla="*/ 3560618 h 6110412"/>
              <a:gd name="connsiteX26" fmla="*/ 7980321 w 10986758"/>
              <a:gd name="connsiteY26" fmla="*/ 3532909 h 6110412"/>
              <a:gd name="connsiteX27" fmla="*/ 7883340 w 10986758"/>
              <a:gd name="connsiteY27" fmla="*/ 3477491 h 6110412"/>
              <a:gd name="connsiteX28" fmla="*/ 7841776 w 10986758"/>
              <a:gd name="connsiteY28" fmla="*/ 3463637 h 6110412"/>
              <a:gd name="connsiteX29" fmla="*/ 7800212 w 10986758"/>
              <a:gd name="connsiteY29" fmla="*/ 3435927 h 6110412"/>
              <a:gd name="connsiteX30" fmla="*/ 7717085 w 10986758"/>
              <a:gd name="connsiteY30" fmla="*/ 3408218 h 6110412"/>
              <a:gd name="connsiteX31" fmla="*/ 7592394 w 10986758"/>
              <a:gd name="connsiteY31" fmla="*/ 3338946 h 6110412"/>
              <a:gd name="connsiteX32" fmla="*/ 7536976 w 10986758"/>
              <a:gd name="connsiteY32" fmla="*/ 3297382 h 6110412"/>
              <a:gd name="connsiteX33" fmla="*/ 7495412 w 10986758"/>
              <a:gd name="connsiteY33" fmla="*/ 3269673 h 6110412"/>
              <a:gd name="connsiteX34" fmla="*/ 7384576 w 10986758"/>
              <a:gd name="connsiteY34" fmla="*/ 3214255 h 6110412"/>
              <a:gd name="connsiteX35" fmla="*/ 7329158 w 10986758"/>
              <a:gd name="connsiteY35" fmla="*/ 3186546 h 6110412"/>
              <a:gd name="connsiteX36" fmla="*/ 7273740 w 10986758"/>
              <a:gd name="connsiteY36" fmla="*/ 3131127 h 6110412"/>
              <a:gd name="connsiteX37" fmla="*/ 7149049 w 10986758"/>
              <a:gd name="connsiteY37" fmla="*/ 3075709 h 6110412"/>
              <a:gd name="connsiteX38" fmla="*/ 7065921 w 10986758"/>
              <a:gd name="connsiteY38" fmla="*/ 2978727 h 6110412"/>
              <a:gd name="connsiteX39" fmla="*/ 7024358 w 10986758"/>
              <a:gd name="connsiteY39" fmla="*/ 2951018 h 6110412"/>
              <a:gd name="connsiteX40" fmla="*/ 6968940 w 10986758"/>
              <a:gd name="connsiteY40" fmla="*/ 2937164 h 6110412"/>
              <a:gd name="connsiteX41" fmla="*/ 6927376 w 10986758"/>
              <a:gd name="connsiteY41" fmla="*/ 2895600 h 6110412"/>
              <a:gd name="connsiteX42" fmla="*/ 6844249 w 10986758"/>
              <a:gd name="connsiteY42" fmla="*/ 2840182 h 6110412"/>
              <a:gd name="connsiteX43" fmla="*/ 6774976 w 10986758"/>
              <a:gd name="connsiteY43" fmla="*/ 2757055 h 6110412"/>
              <a:gd name="connsiteX44" fmla="*/ 6733412 w 10986758"/>
              <a:gd name="connsiteY44" fmla="*/ 2715491 h 6110412"/>
              <a:gd name="connsiteX45" fmla="*/ 6650285 w 10986758"/>
              <a:gd name="connsiteY45" fmla="*/ 2673927 h 6110412"/>
              <a:gd name="connsiteX46" fmla="*/ 6594867 w 10986758"/>
              <a:gd name="connsiteY46" fmla="*/ 2632364 h 6110412"/>
              <a:gd name="connsiteX47" fmla="*/ 6497885 w 10986758"/>
              <a:gd name="connsiteY47" fmla="*/ 2576946 h 6110412"/>
              <a:gd name="connsiteX48" fmla="*/ 6456321 w 10986758"/>
              <a:gd name="connsiteY48" fmla="*/ 2535382 h 6110412"/>
              <a:gd name="connsiteX49" fmla="*/ 6373194 w 10986758"/>
              <a:gd name="connsiteY49" fmla="*/ 2479964 h 6110412"/>
              <a:gd name="connsiteX50" fmla="*/ 6290067 w 10986758"/>
              <a:gd name="connsiteY50" fmla="*/ 2424546 h 6110412"/>
              <a:gd name="connsiteX51" fmla="*/ 6248503 w 10986758"/>
              <a:gd name="connsiteY51" fmla="*/ 2410691 h 6110412"/>
              <a:gd name="connsiteX52" fmla="*/ 6206940 w 10986758"/>
              <a:gd name="connsiteY52" fmla="*/ 2369127 h 6110412"/>
              <a:gd name="connsiteX53" fmla="*/ 6165376 w 10986758"/>
              <a:gd name="connsiteY53" fmla="*/ 2355273 h 6110412"/>
              <a:gd name="connsiteX54" fmla="*/ 6123812 w 10986758"/>
              <a:gd name="connsiteY54" fmla="*/ 2327564 h 6110412"/>
              <a:gd name="connsiteX55" fmla="*/ 6068394 w 10986758"/>
              <a:gd name="connsiteY55" fmla="*/ 2313709 h 6110412"/>
              <a:gd name="connsiteX56" fmla="*/ 5957558 w 10986758"/>
              <a:gd name="connsiteY56" fmla="*/ 2258291 h 6110412"/>
              <a:gd name="connsiteX57" fmla="*/ 5929849 w 10986758"/>
              <a:gd name="connsiteY57" fmla="*/ 2216727 h 6110412"/>
              <a:gd name="connsiteX58" fmla="*/ 5888285 w 10986758"/>
              <a:gd name="connsiteY58" fmla="*/ 2202873 h 6110412"/>
              <a:gd name="connsiteX59" fmla="*/ 5791303 w 10986758"/>
              <a:gd name="connsiteY59" fmla="*/ 2161309 h 6110412"/>
              <a:gd name="connsiteX60" fmla="*/ 5666612 w 10986758"/>
              <a:gd name="connsiteY60" fmla="*/ 2105891 h 6110412"/>
              <a:gd name="connsiteX61" fmla="*/ 5611194 w 10986758"/>
              <a:gd name="connsiteY61" fmla="*/ 2078182 h 6110412"/>
              <a:gd name="connsiteX62" fmla="*/ 5528067 w 10986758"/>
              <a:gd name="connsiteY62" fmla="*/ 2050473 h 6110412"/>
              <a:gd name="connsiteX63" fmla="*/ 5444940 w 10986758"/>
              <a:gd name="connsiteY63" fmla="*/ 2022764 h 6110412"/>
              <a:gd name="connsiteX64" fmla="*/ 5361812 w 10986758"/>
              <a:gd name="connsiteY64" fmla="*/ 1995055 h 6110412"/>
              <a:gd name="connsiteX65" fmla="*/ 5320249 w 10986758"/>
              <a:gd name="connsiteY65" fmla="*/ 1981200 h 6110412"/>
              <a:gd name="connsiteX66" fmla="*/ 5181703 w 10986758"/>
              <a:gd name="connsiteY66" fmla="*/ 1925782 h 6110412"/>
              <a:gd name="connsiteX67" fmla="*/ 5098576 w 10986758"/>
              <a:gd name="connsiteY67" fmla="*/ 1898073 h 6110412"/>
              <a:gd name="connsiteX68" fmla="*/ 5043158 w 10986758"/>
              <a:gd name="connsiteY68" fmla="*/ 1884218 h 6110412"/>
              <a:gd name="connsiteX69" fmla="*/ 5001594 w 10986758"/>
              <a:gd name="connsiteY69" fmla="*/ 1870364 h 6110412"/>
              <a:gd name="connsiteX70" fmla="*/ 4890758 w 10986758"/>
              <a:gd name="connsiteY70" fmla="*/ 1842655 h 6110412"/>
              <a:gd name="connsiteX71" fmla="*/ 4738358 w 10986758"/>
              <a:gd name="connsiteY71" fmla="*/ 1856509 h 6110412"/>
              <a:gd name="connsiteX72" fmla="*/ 4696794 w 10986758"/>
              <a:gd name="connsiteY72" fmla="*/ 1884218 h 6110412"/>
              <a:gd name="connsiteX73" fmla="*/ 4655231 w 10986758"/>
              <a:gd name="connsiteY73" fmla="*/ 1898073 h 6110412"/>
              <a:gd name="connsiteX74" fmla="*/ 4572103 w 10986758"/>
              <a:gd name="connsiteY74" fmla="*/ 1953491 h 6110412"/>
              <a:gd name="connsiteX75" fmla="*/ 4488976 w 10986758"/>
              <a:gd name="connsiteY75" fmla="*/ 1981200 h 6110412"/>
              <a:gd name="connsiteX76" fmla="*/ 4447412 w 10986758"/>
              <a:gd name="connsiteY76" fmla="*/ 1995055 h 6110412"/>
              <a:gd name="connsiteX77" fmla="*/ 3976358 w 10986758"/>
              <a:gd name="connsiteY77" fmla="*/ 1981200 h 6110412"/>
              <a:gd name="connsiteX78" fmla="*/ 3934794 w 10986758"/>
              <a:gd name="connsiteY78" fmla="*/ 1939637 h 6110412"/>
              <a:gd name="connsiteX79" fmla="*/ 3879376 w 10986758"/>
              <a:gd name="connsiteY79" fmla="*/ 1911927 h 6110412"/>
              <a:gd name="connsiteX80" fmla="*/ 3837812 w 10986758"/>
              <a:gd name="connsiteY80" fmla="*/ 1870364 h 6110412"/>
              <a:gd name="connsiteX81" fmla="*/ 3796249 w 10986758"/>
              <a:gd name="connsiteY81" fmla="*/ 1856509 h 6110412"/>
              <a:gd name="connsiteX82" fmla="*/ 3754685 w 10986758"/>
              <a:gd name="connsiteY82" fmla="*/ 1828800 h 6110412"/>
              <a:gd name="connsiteX83" fmla="*/ 3699267 w 10986758"/>
              <a:gd name="connsiteY83" fmla="*/ 1745673 h 6110412"/>
              <a:gd name="connsiteX84" fmla="*/ 3671558 w 10986758"/>
              <a:gd name="connsiteY84" fmla="*/ 1704109 h 6110412"/>
              <a:gd name="connsiteX85" fmla="*/ 3588431 w 10986758"/>
              <a:gd name="connsiteY85" fmla="*/ 1648691 h 6110412"/>
              <a:gd name="connsiteX86" fmla="*/ 3560721 w 10986758"/>
              <a:gd name="connsiteY86" fmla="*/ 1620982 h 6110412"/>
              <a:gd name="connsiteX87" fmla="*/ 3519158 w 10986758"/>
              <a:gd name="connsiteY87" fmla="*/ 1593273 h 6110412"/>
              <a:gd name="connsiteX88" fmla="*/ 3477594 w 10986758"/>
              <a:gd name="connsiteY88" fmla="*/ 1551709 h 6110412"/>
              <a:gd name="connsiteX89" fmla="*/ 3394467 w 10986758"/>
              <a:gd name="connsiteY89" fmla="*/ 1496291 h 6110412"/>
              <a:gd name="connsiteX90" fmla="*/ 3311340 w 10986758"/>
              <a:gd name="connsiteY90" fmla="*/ 1440873 h 6110412"/>
              <a:gd name="connsiteX91" fmla="*/ 3228212 w 10986758"/>
              <a:gd name="connsiteY91" fmla="*/ 1385455 h 6110412"/>
              <a:gd name="connsiteX92" fmla="*/ 3145085 w 10986758"/>
              <a:gd name="connsiteY92" fmla="*/ 1330037 h 6110412"/>
              <a:gd name="connsiteX93" fmla="*/ 3075812 w 10986758"/>
              <a:gd name="connsiteY93" fmla="*/ 1274618 h 6110412"/>
              <a:gd name="connsiteX94" fmla="*/ 3034249 w 10986758"/>
              <a:gd name="connsiteY94" fmla="*/ 1233055 h 6110412"/>
              <a:gd name="connsiteX95" fmla="*/ 2951121 w 10986758"/>
              <a:gd name="connsiteY95" fmla="*/ 1177637 h 6110412"/>
              <a:gd name="connsiteX96" fmla="*/ 2881849 w 10986758"/>
              <a:gd name="connsiteY96" fmla="*/ 1136073 h 6110412"/>
              <a:gd name="connsiteX97" fmla="*/ 2798721 w 10986758"/>
              <a:gd name="connsiteY97" fmla="*/ 1080655 h 6110412"/>
              <a:gd name="connsiteX98" fmla="*/ 2743303 w 10986758"/>
              <a:gd name="connsiteY98" fmla="*/ 1066800 h 6110412"/>
              <a:gd name="connsiteX99" fmla="*/ 2604758 w 10986758"/>
              <a:gd name="connsiteY99" fmla="*/ 1025237 h 6110412"/>
              <a:gd name="connsiteX100" fmla="*/ 2507776 w 10986758"/>
              <a:gd name="connsiteY100" fmla="*/ 1011382 h 6110412"/>
              <a:gd name="connsiteX101" fmla="*/ 2452358 w 10986758"/>
              <a:gd name="connsiteY101" fmla="*/ 997527 h 6110412"/>
              <a:gd name="connsiteX102" fmla="*/ 2341521 w 10986758"/>
              <a:gd name="connsiteY102" fmla="*/ 983673 h 6110412"/>
              <a:gd name="connsiteX103" fmla="*/ 2216831 w 10986758"/>
              <a:gd name="connsiteY103" fmla="*/ 928255 h 6110412"/>
              <a:gd name="connsiteX104" fmla="*/ 2189121 w 10986758"/>
              <a:gd name="connsiteY104" fmla="*/ 900546 h 6110412"/>
              <a:gd name="connsiteX105" fmla="*/ 2216831 w 10986758"/>
              <a:gd name="connsiteY105" fmla="*/ 817418 h 6110412"/>
              <a:gd name="connsiteX106" fmla="*/ 2230685 w 10986758"/>
              <a:gd name="connsiteY106" fmla="*/ 775855 h 6110412"/>
              <a:gd name="connsiteX107" fmla="*/ 2244540 w 10986758"/>
              <a:gd name="connsiteY107" fmla="*/ 678873 h 6110412"/>
              <a:gd name="connsiteX108" fmla="*/ 2202976 w 10986758"/>
              <a:gd name="connsiteY108" fmla="*/ 471055 h 6110412"/>
              <a:gd name="connsiteX109" fmla="*/ 2175267 w 10986758"/>
              <a:gd name="connsiteY109" fmla="*/ 429491 h 6110412"/>
              <a:gd name="connsiteX110" fmla="*/ 2133703 w 10986758"/>
              <a:gd name="connsiteY110" fmla="*/ 290946 h 6110412"/>
              <a:gd name="connsiteX111" fmla="*/ 2105994 w 10986758"/>
              <a:gd name="connsiteY111" fmla="*/ 207818 h 6110412"/>
              <a:gd name="connsiteX112" fmla="*/ 2078285 w 10986758"/>
              <a:gd name="connsiteY112" fmla="*/ 166255 h 6110412"/>
              <a:gd name="connsiteX113" fmla="*/ 2064431 w 10986758"/>
              <a:gd name="connsiteY113" fmla="*/ 124691 h 6110412"/>
              <a:gd name="connsiteX114" fmla="*/ 2036721 w 10986758"/>
              <a:gd name="connsiteY114" fmla="*/ 96982 h 6110412"/>
              <a:gd name="connsiteX115" fmla="*/ 2022867 w 10986758"/>
              <a:gd name="connsiteY115" fmla="*/ 41564 h 6110412"/>
              <a:gd name="connsiteX116" fmla="*/ 2009012 w 10986758"/>
              <a:gd name="connsiteY116" fmla="*/ 0 h 6110412"/>
              <a:gd name="connsiteX117" fmla="*/ 1981303 w 10986758"/>
              <a:gd name="connsiteY117" fmla="*/ 83127 h 6110412"/>
              <a:gd name="connsiteX118" fmla="*/ 1967449 w 10986758"/>
              <a:gd name="connsiteY118" fmla="*/ 124691 h 6110412"/>
              <a:gd name="connsiteX119" fmla="*/ 2009012 w 10986758"/>
              <a:gd name="connsiteY119" fmla="*/ 346364 h 6110412"/>
              <a:gd name="connsiteX120" fmla="*/ 2022867 w 10986758"/>
              <a:gd name="connsiteY120" fmla="*/ 387927 h 6110412"/>
              <a:gd name="connsiteX121" fmla="*/ 2036721 w 10986758"/>
              <a:gd name="connsiteY121" fmla="*/ 429491 h 6110412"/>
              <a:gd name="connsiteX122" fmla="*/ 2064431 w 10986758"/>
              <a:gd name="connsiteY122" fmla="*/ 457200 h 6110412"/>
              <a:gd name="connsiteX123" fmla="*/ 2092140 w 10986758"/>
              <a:gd name="connsiteY123" fmla="*/ 540327 h 6110412"/>
              <a:gd name="connsiteX124" fmla="*/ 2119849 w 10986758"/>
              <a:gd name="connsiteY124" fmla="*/ 595746 h 6110412"/>
              <a:gd name="connsiteX125" fmla="*/ 2147558 w 10986758"/>
              <a:gd name="connsiteY125" fmla="*/ 678873 h 6110412"/>
              <a:gd name="connsiteX126" fmla="*/ 2133703 w 10986758"/>
              <a:gd name="connsiteY126" fmla="*/ 914400 h 6110412"/>
              <a:gd name="connsiteX127" fmla="*/ 2105994 w 10986758"/>
              <a:gd name="connsiteY127" fmla="*/ 1149927 h 6110412"/>
              <a:gd name="connsiteX128" fmla="*/ 2078285 w 10986758"/>
              <a:gd name="connsiteY128" fmla="*/ 1260764 h 6110412"/>
              <a:gd name="connsiteX129" fmla="*/ 2009012 w 10986758"/>
              <a:gd name="connsiteY129" fmla="*/ 1357746 h 6110412"/>
              <a:gd name="connsiteX130" fmla="*/ 1953594 w 10986758"/>
              <a:gd name="connsiteY130" fmla="*/ 1413164 h 6110412"/>
              <a:gd name="connsiteX131" fmla="*/ 1884321 w 10986758"/>
              <a:gd name="connsiteY131" fmla="*/ 1468582 h 6110412"/>
              <a:gd name="connsiteX132" fmla="*/ 1815049 w 10986758"/>
              <a:gd name="connsiteY132" fmla="*/ 1579418 h 6110412"/>
              <a:gd name="connsiteX133" fmla="*/ 1773485 w 10986758"/>
              <a:gd name="connsiteY133" fmla="*/ 1593273 h 6110412"/>
              <a:gd name="connsiteX134" fmla="*/ 1704212 w 10986758"/>
              <a:gd name="connsiteY134" fmla="*/ 1648691 h 6110412"/>
              <a:gd name="connsiteX135" fmla="*/ 1662649 w 10986758"/>
              <a:gd name="connsiteY135" fmla="*/ 1690255 h 6110412"/>
              <a:gd name="connsiteX136" fmla="*/ 1621085 w 10986758"/>
              <a:gd name="connsiteY136" fmla="*/ 1704109 h 6110412"/>
              <a:gd name="connsiteX137" fmla="*/ 1524103 w 10986758"/>
              <a:gd name="connsiteY137" fmla="*/ 1828800 h 6110412"/>
              <a:gd name="connsiteX138" fmla="*/ 1510249 w 10986758"/>
              <a:gd name="connsiteY138" fmla="*/ 1870364 h 6110412"/>
              <a:gd name="connsiteX139" fmla="*/ 1468685 w 10986758"/>
              <a:gd name="connsiteY139" fmla="*/ 1925782 h 6110412"/>
              <a:gd name="connsiteX140" fmla="*/ 1454831 w 10986758"/>
              <a:gd name="connsiteY140" fmla="*/ 1995055 h 6110412"/>
              <a:gd name="connsiteX141" fmla="*/ 1440976 w 10986758"/>
              <a:gd name="connsiteY141" fmla="*/ 2036618 h 6110412"/>
              <a:gd name="connsiteX142" fmla="*/ 1371703 w 10986758"/>
              <a:gd name="connsiteY142" fmla="*/ 2078182 h 6110412"/>
              <a:gd name="connsiteX143" fmla="*/ 1288576 w 10986758"/>
              <a:gd name="connsiteY143" fmla="*/ 2133600 h 6110412"/>
              <a:gd name="connsiteX144" fmla="*/ 1247012 w 10986758"/>
              <a:gd name="connsiteY144" fmla="*/ 2161309 h 6110412"/>
              <a:gd name="connsiteX145" fmla="*/ 1150031 w 10986758"/>
              <a:gd name="connsiteY145" fmla="*/ 2202873 h 6110412"/>
              <a:gd name="connsiteX146" fmla="*/ 1108467 w 10986758"/>
              <a:gd name="connsiteY146" fmla="*/ 2216727 h 6110412"/>
              <a:gd name="connsiteX147" fmla="*/ 1039194 w 10986758"/>
              <a:gd name="connsiteY147" fmla="*/ 2286000 h 6110412"/>
              <a:gd name="connsiteX148" fmla="*/ 969921 w 10986758"/>
              <a:gd name="connsiteY148" fmla="*/ 2341418 h 6110412"/>
              <a:gd name="connsiteX149" fmla="*/ 914503 w 10986758"/>
              <a:gd name="connsiteY149" fmla="*/ 2424546 h 6110412"/>
              <a:gd name="connsiteX150" fmla="*/ 831376 w 10986758"/>
              <a:gd name="connsiteY150" fmla="*/ 2507673 h 6110412"/>
              <a:gd name="connsiteX151" fmla="*/ 734394 w 10986758"/>
              <a:gd name="connsiteY151" fmla="*/ 2618509 h 6110412"/>
              <a:gd name="connsiteX152" fmla="*/ 720540 w 10986758"/>
              <a:gd name="connsiteY152" fmla="*/ 2660073 h 6110412"/>
              <a:gd name="connsiteX153" fmla="*/ 637412 w 10986758"/>
              <a:gd name="connsiteY153" fmla="*/ 2701637 h 6110412"/>
              <a:gd name="connsiteX154" fmla="*/ 581994 w 10986758"/>
              <a:gd name="connsiteY154" fmla="*/ 2840182 h 6110412"/>
              <a:gd name="connsiteX155" fmla="*/ 540431 w 10986758"/>
              <a:gd name="connsiteY155" fmla="*/ 2895600 h 6110412"/>
              <a:gd name="connsiteX156" fmla="*/ 512721 w 10986758"/>
              <a:gd name="connsiteY156" fmla="*/ 2978727 h 6110412"/>
              <a:gd name="connsiteX157" fmla="*/ 498867 w 10986758"/>
              <a:gd name="connsiteY157" fmla="*/ 3020291 h 6110412"/>
              <a:gd name="connsiteX158" fmla="*/ 471158 w 10986758"/>
              <a:gd name="connsiteY158" fmla="*/ 3061855 h 6110412"/>
              <a:gd name="connsiteX159" fmla="*/ 443449 w 10986758"/>
              <a:gd name="connsiteY159" fmla="*/ 3144982 h 6110412"/>
              <a:gd name="connsiteX160" fmla="*/ 429594 w 10986758"/>
              <a:gd name="connsiteY160" fmla="*/ 3186546 h 6110412"/>
              <a:gd name="connsiteX161" fmla="*/ 415740 w 10986758"/>
              <a:gd name="connsiteY161" fmla="*/ 3283527 h 6110412"/>
              <a:gd name="connsiteX162" fmla="*/ 388031 w 10986758"/>
              <a:gd name="connsiteY162" fmla="*/ 3366655 h 6110412"/>
              <a:gd name="connsiteX163" fmla="*/ 374176 w 10986758"/>
              <a:gd name="connsiteY163" fmla="*/ 3408218 h 6110412"/>
              <a:gd name="connsiteX164" fmla="*/ 360321 w 10986758"/>
              <a:gd name="connsiteY164" fmla="*/ 3449782 h 6110412"/>
              <a:gd name="connsiteX165" fmla="*/ 332612 w 10986758"/>
              <a:gd name="connsiteY165" fmla="*/ 3505200 h 6110412"/>
              <a:gd name="connsiteX166" fmla="*/ 291049 w 10986758"/>
              <a:gd name="connsiteY166" fmla="*/ 3629891 h 6110412"/>
              <a:gd name="connsiteX167" fmla="*/ 277194 w 10986758"/>
              <a:gd name="connsiteY167" fmla="*/ 3671455 h 6110412"/>
              <a:gd name="connsiteX168" fmla="*/ 249485 w 10986758"/>
              <a:gd name="connsiteY168" fmla="*/ 3713018 h 6110412"/>
              <a:gd name="connsiteX169" fmla="*/ 235631 w 10986758"/>
              <a:gd name="connsiteY169" fmla="*/ 3768437 h 6110412"/>
              <a:gd name="connsiteX170" fmla="*/ 221776 w 10986758"/>
              <a:gd name="connsiteY170" fmla="*/ 3810000 h 6110412"/>
              <a:gd name="connsiteX171" fmla="*/ 207921 w 10986758"/>
              <a:gd name="connsiteY171" fmla="*/ 4142509 h 6110412"/>
              <a:gd name="connsiteX172" fmla="*/ 180212 w 10986758"/>
              <a:gd name="connsiteY172" fmla="*/ 4225637 h 6110412"/>
              <a:gd name="connsiteX173" fmla="*/ 166358 w 10986758"/>
              <a:gd name="connsiteY173" fmla="*/ 4419600 h 6110412"/>
              <a:gd name="connsiteX174" fmla="*/ 124794 w 10986758"/>
              <a:gd name="connsiteY174" fmla="*/ 4765964 h 6110412"/>
              <a:gd name="connsiteX175" fmla="*/ 97085 w 10986758"/>
              <a:gd name="connsiteY175" fmla="*/ 5126182 h 6110412"/>
              <a:gd name="connsiteX176" fmla="*/ 83231 w 10986758"/>
              <a:gd name="connsiteY176" fmla="*/ 5209309 h 6110412"/>
              <a:gd name="connsiteX177" fmla="*/ 69376 w 10986758"/>
              <a:gd name="connsiteY177" fmla="*/ 5250873 h 6110412"/>
              <a:gd name="connsiteX178" fmla="*/ 55521 w 10986758"/>
              <a:gd name="connsiteY178" fmla="*/ 5306291 h 6110412"/>
              <a:gd name="connsiteX179" fmla="*/ 27812 w 10986758"/>
              <a:gd name="connsiteY179" fmla="*/ 5430982 h 6110412"/>
              <a:gd name="connsiteX180" fmla="*/ 103 w 10986758"/>
              <a:gd name="connsiteY180" fmla="*/ 5805055 h 6110412"/>
              <a:gd name="connsiteX181" fmla="*/ 55521 w 10986758"/>
              <a:gd name="connsiteY181" fmla="*/ 5929746 h 6110412"/>
              <a:gd name="connsiteX182" fmla="*/ 69376 w 10986758"/>
              <a:gd name="connsiteY182" fmla="*/ 5971309 h 6110412"/>
              <a:gd name="connsiteX183" fmla="*/ 194067 w 10986758"/>
              <a:gd name="connsiteY183" fmla="*/ 6068291 h 6110412"/>
              <a:gd name="connsiteX184" fmla="*/ 235631 w 10986758"/>
              <a:gd name="connsiteY184" fmla="*/ 6082146 h 611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0986758" h="6110412">
                <a:moveTo>
                  <a:pt x="10986758" y="4378037"/>
                </a:moveTo>
                <a:cubicBezTo>
                  <a:pt x="10986069" y="4374591"/>
                  <a:pt x="10970408" y="4281399"/>
                  <a:pt x="10959049" y="4267200"/>
                </a:cubicBezTo>
                <a:cubicBezTo>
                  <a:pt x="10948647" y="4254198"/>
                  <a:pt x="10931340" y="4248727"/>
                  <a:pt x="10917485" y="4239491"/>
                </a:cubicBezTo>
                <a:cubicBezTo>
                  <a:pt x="10912867" y="4225636"/>
                  <a:pt x="10911145" y="4210450"/>
                  <a:pt x="10903631" y="4197927"/>
                </a:cubicBezTo>
                <a:cubicBezTo>
                  <a:pt x="10890471" y="4175994"/>
                  <a:pt x="10853233" y="4155093"/>
                  <a:pt x="10834358" y="4142509"/>
                </a:cubicBezTo>
                <a:cubicBezTo>
                  <a:pt x="10825122" y="4128655"/>
                  <a:pt x="10818423" y="4112720"/>
                  <a:pt x="10806649" y="4100946"/>
                </a:cubicBezTo>
                <a:cubicBezTo>
                  <a:pt x="10794875" y="4089172"/>
                  <a:pt x="10778087" y="4083639"/>
                  <a:pt x="10765085" y="4073237"/>
                </a:cubicBezTo>
                <a:cubicBezTo>
                  <a:pt x="10754885" y="4065077"/>
                  <a:pt x="10747826" y="4053364"/>
                  <a:pt x="10737376" y="4045527"/>
                </a:cubicBezTo>
                <a:cubicBezTo>
                  <a:pt x="10710734" y="4025546"/>
                  <a:pt x="10681958" y="4008582"/>
                  <a:pt x="10654249" y="3990109"/>
                </a:cubicBezTo>
                <a:lnTo>
                  <a:pt x="10612685" y="3962400"/>
                </a:lnTo>
                <a:cubicBezTo>
                  <a:pt x="10598830" y="3953164"/>
                  <a:pt x="10586918" y="3939957"/>
                  <a:pt x="10571121" y="3934691"/>
                </a:cubicBezTo>
                <a:lnTo>
                  <a:pt x="10404867" y="3879273"/>
                </a:lnTo>
                <a:cubicBezTo>
                  <a:pt x="10383311" y="3872088"/>
                  <a:pt x="10327832" y="3852413"/>
                  <a:pt x="10307885" y="3851564"/>
                </a:cubicBezTo>
                <a:cubicBezTo>
                  <a:pt x="10109429" y="3843119"/>
                  <a:pt x="9910722" y="3842327"/>
                  <a:pt x="9712140" y="3837709"/>
                </a:cubicBezTo>
                <a:cubicBezTo>
                  <a:pt x="9360954" y="3787542"/>
                  <a:pt x="9736698" y="3837169"/>
                  <a:pt x="8880867" y="3810000"/>
                </a:cubicBezTo>
                <a:cubicBezTo>
                  <a:pt x="8834478" y="3808527"/>
                  <a:pt x="8788503" y="3800764"/>
                  <a:pt x="8742321" y="3796146"/>
                </a:cubicBezTo>
                <a:cubicBezTo>
                  <a:pt x="8723848" y="3791528"/>
                  <a:pt x="8705637" y="3785697"/>
                  <a:pt x="8686903" y="3782291"/>
                </a:cubicBezTo>
                <a:cubicBezTo>
                  <a:pt x="8654774" y="3776449"/>
                  <a:pt x="8621740" y="3775780"/>
                  <a:pt x="8589921" y="3768437"/>
                </a:cubicBezTo>
                <a:cubicBezTo>
                  <a:pt x="8561461" y="3761869"/>
                  <a:pt x="8534503" y="3749964"/>
                  <a:pt x="8506794" y="3740727"/>
                </a:cubicBezTo>
                <a:lnTo>
                  <a:pt x="8465231" y="3726873"/>
                </a:lnTo>
                <a:cubicBezTo>
                  <a:pt x="8451376" y="3722255"/>
                  <a:pt x="8437988" y="3715882"/>
                  <a:pt x="8423667" y="3713018"/>
                </a:cubicBezTo>
                <a:cubicBezTo>
                  <a:pt x="8340074" y="3696300"/>
                  <a:pt x="8376734" y="3706611"/>
                  <a:pt x="8312831" y="3685309"/>
                </a:cubicBezTo>
                <a:cubicBezTo>
                  <a:pt x="8277590" y="3650070"/>
                  <a:pt x="8285620" y="3652258"/>
                  <a:pt x="8229703" y="3629891"/>
                </a:cubicBezTo>
                <a:cubicBezTo>
                  <a:pt x="8202584" y="3619043"/>
                  <a:pt x="8174285" y="3611418"/>
                  <a:pt x="8146576" y="3602182"/>
                </a:cubicBezTo>
                <a:cubicBezTo>
                  <a:pt x="8132721" y="3597564"/>
                  <a:pt x="8117163" y="3596428"/>
                  <a:pt x="8105012" y="3588327"/>
                </a:cubicBezTo>
                <a:cubicBezTo>
                  <a:pt x="8091158" y="3579091"/>
                  <a:pt x="8078665" y="3567381"/>
                  <a:pt x="8063449" y="3560618"/>
                </a:cubicBezTo>
                <a:cubicBezTo>
                  <a:pt x="8036758" y="3548755"/>
                  <a:pt x="8004624" y="3549111"/>
                  <a:pt x="7980321" y="3532909"/>
                </a:cubicBezTo>
                <a:cubicBezTo>
                  <a:pt x="7938580" y="3505081"/>
                  <a:pt x="7932557" y="3498584"/>
                  <a:pt x="7883340" y="3477491"/>
                </a:cubicBezTo>
                <a:cubicBezTo>
                  <a:pt x="7869917" y="3471738"/>
                  <a:pt x="7855631" y="3468255"/>
                  <a:pt x="7841776" y="3463637"/>
                </a:cubicBezTo>
                <a:cubicBezTo>
                  <a:pt x="7827921" y="3454400"/>
                  <a:pt x="7815428" y="3442690"/>
                  <a:pt x="7800212" y="3435927"/>
                </a:cubicBezTo>
                <a:cubicBezTo>
                  <a:pt x="7773522" y="3424064"/>
                  <a:pt x="7717085" y="3408218"/>
                  <a:pt x="7717085" y="3408218"/>
                </a:cubicBezTo>
                <a:cubicBezTo>
                  <a:pt x="7574387" y="3301196"/>
                  <a:pt x="7755682" y="3429662"/>
                  <a:pt x="7592394" y="3338946"/>
                </a:cubicBezTo>
                <a:cubicBezTo>
                  <a:pt x="7572209" y="3327732"/>
                  <a:pt x="7555766" y="3310803"/>
                  <a:pt x="7536976" y="3297382"/>
                </a:cubicBezTo>
                <a:cubicBezTo>
                  <a:pt x="7523426" y="3287704"/>
                  <a:pt x="7510030" y="3277646"/>
                  <a:pt x="7495412" y="3269673"/>
                </a:cubicBezTo>
                <a:cubicBezTo>
                  <a:pt x="7459149" y="3249894"/>
                  <a:pt x="7421521" y="3232728"/>
                  <a:pt x="7384576" y="3214255"/>
                </a:cubicBezTo>
                <a:lnTo>
                  <a:pt x="7329158" y="3186546"/>
                </a:lnTo>
                <a:cubicBezTo>
                  <a:pt x="7310685" y="3168073"/>
                  <a:pt x="7294640" y="3146802"/>
                  <a:pt x="7273740" y="3131127"/>
                </a:cubicBezTo>
                <a:cubicBezTo>
                  <a:pt x="7251553" y="3114487"/>
                  <a:pt x="7170696" y="3084368"/>
                  <a:pt x="7149049" y="3075709"/>
                </a:cubicBezTo>
                <a:cubicBezTo>
                  <a:pt x="7118471" y="3034939"/>
                  <a:pt x="7104515" y="3010889"/>
                  <a:pt x="7065921" y="2978727"/>
                </a:cubicBezTo>
                <a:cubicBezTo>
                  <a:pt x="7053129" y="2968067"/>
                  <a:pt x="7039663" y="2957577"/>
                  <a:pt x="7024358" y="2951018"/>
                </a:cubicBezTo>
                <a:cubicBezTo>
                  <a:pt x="7006856" y="2943517"/>
                  <a:pt x="6987413" y="2941782"/>
                  <a:pt x="6968940" y="2937164"/>
                </a:cubicBezTo>
                <a:cubicBezTo>
                  <a:pt x="6955085" y="2923309"/>
                  <a:pt x="6942842" y="2907629"/>
                  <a:pt x="6927376" y="2895600"/>
                </a:cubicBezTo>
                <a:cubicBezTo>
                  <a:pt x="6901089" y="2875154"/>
                  <a:pt x="6844249" y="2840182"/>
                  <a:pt x="6844249" y="2840182"/>
                </a:cubicBezTo>
                <a:cubicBezTo>
                  <a:pt x="6820970" y="2770346"/>
                  <a:pt x="6845433" y="2817446"/>
                  <a:pt x="6774976" y="2757055"/>
                </a:cubicBezTo>
                <a:cubicBezTo>
                  <a:pt x="6760100" y="2744304"/>
                  <a:pt x="6748464" y="2728034"/>
                  <a:pt x="6733412" y="2715491"/>
                </a:cubicBezTo>
                <a:cubicBezTo>
                  <a:pt x="6697602" y="2685649"/>
                  <a:pt x="6691942" y="2687813"/>
                  <a:pt x="6650285" y="2673927"/>
                </a:cubicBezTo>
                <a:cubicBezTo>
                  <a:pt x="6631812" y="2660073"/>
                  <a:pt x="6614448" y="2644602"/>
                  <a:pt x="6594867" y="2632364"/>
                </a:cubicBezTo>
                <a:cubicBezTo>
                  <a:pt x="6540666" y="2598489"/>
                  <a:pt x="6543645" y="2615079"/>
                  <a:pt x="6497885" y="2576946"/>
                </a:cubicBezTo>
                <a:cubicBezTo>
                  <a:pt x="6482833" y="2564403"/>
                  <a:pt x="6471787" y="2547411"/>
                  <a:pt x="6456321" y="2535382"/>
                </a:cubicBezTo>
                <a:cubicBezTo>
                  <a:pt x="6430034" y="2514936"/>
                  <a:pt x="6400903" y="2498437"/>
                  <a:pt x="6373194" y="2479964"/>
                </a:cubicBezTo>
                <a:lnTo>
                  <a:pt x="6290067" y="2424546"/>
                </a:lnTo>
                <a:lnTo>
                  <a:pt x="6248503" y="2410691"/>
                </a:lnTo>
                <a:cubicBezTo>
                  <a:pt x="6234649" y="2396836"/>
                  <a:pt x="6223243" y="2379995"/>
                  <a:pt x="6206940" y="2369127"/>
                </a:cubicBezTo>
                <a:cubicBezTo>
                  <a:pt x="6194789" y="2361026"/>
                  <a:pt x="6178438" y="2361804"/>
                  <a:pt x="6165376" y="2355273"/>
                </a:cubicBezTo>
                <a:cubicBezTo>
                  <a:pt x="6150483" y="2347827"/>
                  <a:pt x="6139117" y="2334123"/>
                  <a:pt x="6123812" y="2327564"/>
                </a:cubicBezTo>
                <a:cubicBezTo>
                  <a:pt x="6106310" y="2320063"/>
                  <a:pt x="6086458" y="2319730"/>
                  <a:pt x="6068394" y="2313709"/>
                </a:cubicBezTo>
                <a:cubicBezTo>
                  <a:pt x="6000606" y="2291113"/>
                  <a:pt x="6008469" y="2292232"/>
                  <a:pt x="5957558" y="2258291"/>
                </a:cubicBezTo>
                <a:cubicBezTo>
                  <a:pt x="5948322" y="2244436"/>
                  <a:pt x="5942851" y="2227129"/>
                  <a:pt x="5929849" y="2216727"/>
                </a:cubicBezTo>
                <a:cubicBezTo>
                  <a:pt x="5918445" y="2207604"/>
                  <a:pt x="5901347" y="2209404"/>
                  <a:pt x="5888285" y="2202873"/>
                </a:cubicBezTo>
                <a:cubicBezTo>
                  <a:pt x="5792602" y="2155033"/>
                  <a:pt x="5906645" y="2190145"/>
                  <a:pt x="5791303" y="2161309"/>
                </a:cubicBezTo>
                <a:cubicBezTo>
                  <a:pt x="5669044" y="2079802"/>
                  <a:pt x="5864459" y="2204814"/>
                  <a:pt x="5666612" y="2105891"/>
                </a:cubicBezTo>
                <a:cubicBezTo>
                  <a:pt x="5648139" y="2096655"/>
                  <a:pt x="5630370" y="2085852"/>
                  <a:pt x="5611194" y="2078182"/>
                </a:cubicBezTo>
                <a:cubicBezTo>
                  <a:pt x="5584075" y="2067334"/>
                  <a:pt x="5555776" y="2059709"/>
                  <a:pt x="5528067" y="2050473"/>
                </a:cubicBezTo>
                <a:lnTo>
                  <a:pt x="5444940" y="2022764"/>
                </a:lnTo>
                <a:lnTo>
                  <a:pt x="5361812" y="1995055"/>
                </a:lnTo>
                <a:cubicBezTo>
                  <a:pt x="5347958" y="1990437"/>
                  <a:pt x="5333311" y="1987731"/>
                  <a:pt x="5320249" y="1981200"/>
                </a:cubicBezTo>
                <a:cubicBezTo>
                  <a:pt x="5238704" y="1940427"/>
                  <a:pt x="5284428" y="1960024"/>
                  <a:pt x="5181703" y="1925782"/>
                </a:cubicBezTo>
                <a:lnTo>
                  <a:pt x="5098576" y="1898073"/>
                </a:lnTo>
                <a:cubicBezTo>
                  <a:pt x="5080103" y="1893455"/>
                  <a:pt x="5061467" y="1889449"/>
                  <a:pt x="5043158" y="1884218"/>
                </a:cubicBezTo>
                <a:cubicBezTo>
                  <a:pt x="5029116" y="1880206"/>
                  <a:pt x="5015762" y="1873906"/>
                  <a:pt x="5001594" y="1870364"/>
                </a:cubicBezTo>
                <a:lnTo>
                  <a:pt x="4890758" y="1842655"/>
                </a:lnTo>
                <a:cubicBezTo>
                  <a:pt x="4839958" y="1847273"/>
                  <a:pt x="4788235" y="1845821"/>
                  <a:pt x="4738358" y="1856509"/>
                </a:cubicBezTo>
                <a:cubicBezTo>
                  <a:pt x="4722076" y="1859998"/>
                  <a:pt x="4711687" y="1876771"/>
                  <a:pt x="4696794" y="1884218"/>
                </a:cubicBezTo>
                <a:cubicBezTo>
                  <a:pt x="4683732" y="1890749"/>
                  <a:pt x="4667997" y="1890981"/>
                  <a:pt x="4655231" y="1898073"/>
                </a:cubicBezTo>
                <a:cubicBezTo>
                  <a:pt x="4626120" y="1914246"/>
                  <a:pt x="4603696" y="1942960"/>
                  <a:pt x="4572103" y="1953491"/>
                </a:cubicBezTo>
                <a:lnTo>
                  <a:pt x="4488976" y="1981200"/>
                </a:lnTo>
                <a:lnTo>
                  <a:pt x="4447412" y="1995055"/>
                </a:lnTo>
                <a:cubicBezTo>
                  <a:pt x="4290394" y="1990437"/>
                  <a:pt x="4132534" y="1998084"/>
                  <a:pt x="3976358" y="1981200"/>
                </a:cubicBezTo>
                <a:cubicBezTo>
                  <a:pt x="3956878" y="1979094"/>
                  <a:pt x="3950738" y="1951025"/>
                  <a:pt x="3934794" y="1939637"/>
                </a:cubicBezTo>
                <a:cubicBezTo>
                  <a:pt x="3917988" y="1927633"/>
                  <a:pt x="3896182" y="1923931"/>
                  <a:pt x="3879376" y="1911927"/>
                </a:cubicBezTo>
                <a:cubicBezTo>
                  <a:pt x="3863432" y="1900539"/>
                  <a:pt x="3854115" y="1881232"/>
                  <a:pt x="3837812" y="1870364"/>
                </a:cubicBezTo>
                <a:cubicBezTo>
                  <a:pt x="3825661" y="1862263"/>
                  <a:pt x="3809311" y="1863040"/>
                  <a:pt x="3796249" y="1856509"/>
                </a:cubicBezTo>
                <a:cubicBezTo>
                  <a:pt x="3781356" y="1849062"/>
                  <a:pt x="3768540" y="1838036"/>
                  <a:pt x="3754685" y="1828800"/>
                </a:cubicBezTo>
                <a:lnTo>
                  <a:pt x="3699267" y="1745673"/>
                </a:lnTo>
                <a:cubicBezTo>
                  <a:pt x="3690031" y="1731818"/>
                  <a:pt x="3685413" y="1713345"/>
                  <a:pt x="3671558" y="1704109"/>
                </a:cubicBezTo>
                <a:cubicBezTo>
                  <a:pt x="3643849" y="1685636"/>
                  <a:pt x="3611980" y="1672239"/>
                  <a:pt x="3588431" y="1648691"/>
                </a:cubicBezTo>
                <a:cubicBezTo>
                  <a:pt x="3579194" y="1639455"/>
                  <a:pt x="3570921" y="1629142"/>
                  <a:pt x="3560721" y="1620982"/>
                </a:cubicBezTo>
                <a:cubicBezTo>
                  <a:pt x="3547719" y="1610580"/>
                  <a:pt x="3531950" y="1603933"/>
                  <a:pt x="3519158" y="1593273"/>
                </a:cubicBezTo>
                <a:cubicBezTo>
                  <a:pt x="3504106" y="1580730"/>
                  <a:pt x="3493060" y="1563738"/>
                  <a:pt x="3477594" y="1551709"/>
                </a:cubicBezTo>
                <a:cubicBezTo>
                  <a:pt x="3451307" y="1531263"/>
                  <a:pt x="3418015" y="1519839"/>
                  <a:pt x="3394467" y="1496291"/>
                </a:cubicBezTo>
                <a:cubicBezTo>
                  <a:pt x="3342577" y="1444401"/>
                  <a:pt x="3371491" y="1460923"/>
                  <a:pt x="3311340" y="1440873"/>
                </a:cubicBezTo>
                <a:cubicBezTo>
                  <a:pt x="3283631" y="1422400"/>
                  <a:pt x="3251760" y="1409004"/>
                  <a:pt x="3228212" y="1385455"/>
                </a:cubicBezTo>
                <a:cubicBezTo>
                  <a:pt x="3176323" y="1333564"/>
                  <a:pt x="3205237" y="1350087"/>
                  <a:pt x="3145085" y="1330037"/>
                </a:cubicBezTo>
                <a:cubicBezTo>
                  <a:pt x="3064480" y="1249429"/>
                  <a:pt x="3180665" y="1361995"/>
                  <a:pt x="3075812" y="1274618"/>
                </a:cubicBezTo>
                <a:cubicBezTo>
                  <a:pt x="3060760" y="1262075"/>
                  <a:pt x="3049715" y="1245084"/>
                  <a:pt x="3034249" y="1233055"/>
                </a:cubicBezTo>
                <a:cubicBezTo>
                  <a:pt x="3007962" y="1212609"/>
                  <a:pt x="2974669" y="1201186"/>
                  <a:pt x="2951121" y="1177637"/>
                </a:cubicBezTo>
                <a:cubicBezTo>
                  <a:pt x="2913086" y="1139600"/>
                  <a:pt x="2935804" y="1154058"/>
                  <a:pt x="2881849" y="1136073"/>
                </a:cubicBezTo>
                <a:cubicBezTo>
                  <a:pt x="2854140" y="1117600"/>
                  <a:pt x="2831029" y="1088732"/>
                  <a:pt x="2798721" y="1080655"/>
                </a:cubicBezTo>
                <a:cubicBezTo>
                  <a:pt x="2780248" y="1076037"/>
                  <a:pt x="2761541" y="1072272"/>
                  <a:pt x="2743303" y="1066800"/>
                </a:cubicBezTo>
                <a:cubicBezTo>
                  <a:pt x="2687682" y="1050114"/>
                  <a:pt x="2658804" y="1035063"/>
                  <a:pt x="2604758" y="1025237"/>
                </a:cubicBezTo>
                <a:cubicBezTo>
                  <a:pt x="2572629" y="1019395"/>
                  <a:pt x="2539905" y="1017224"/>
                  <a:pt x="2507776" y="1011382"/>
                </a:cubicBezTo>
                <a:cubicBezTo>
                  <a:pt x="2489042" y="1007976"/>
                  <a:pt x="2471140" y="1000657"/>
                  <a:pt x="2452358" y="997527"/>
                </a:cubicBezTo>
                <a:cubicBezTo>
                  <a:pt x="2415631" y="991406"/>
                  <a:pt x="2378467" y="988291"/>
                  <a:pt x="2341521" y="983673"/>
                </a:cubicBezTo>
                <a:cubicBezTo>
                  <a:pt x="2275605" y="961701"/>
                  <a:pt x="2263879" y="965893"/>
                  <a:pt x="2216831" y="928255"/>
                </a:cubicBezTo>
                <a:cubicBezTo>
                  <a:pt x="2206631" y="920095"/>
                  <a:pt x="2198358" y="909782"/>
                  <a:pt x="2189121" y="900546"/>
                </a:cubicBezTo>
                <a:lnTo>
                  <a:pt x="2216831" y="817418"/>
                </a:lnTo>
                <a:lnTo>
                  <a:pt x="2230685" y="775855"/>
                </a:lnTo>
                <a:cubicBezTo>
                  <a:pt x="2235303" y="743528"/>
                  <a:pt x="2244540" y="711529"/>
                  <a:pt x="2244540" y="678873"/>
                </a:cubicBezTo>
                <a:cubicBezTo>
                  <a:pt x="2244540" y="638685"/>
                  <a:pt x="2231980" y="514561"/>
                  <a:pt x="2202976" y="471055"/>
                </a:cubicBezTo>
                <a:lnTo>
                  <a:pt x="2175267" y="429491"/>
                </a:lnTo>
                <a:cubicBezTo>
                  <a:pt x="2154327" y="345733"/>
                  <a:pt x="2167435" y="392144"/>
                  <a:pt x="2133703" y="290946"/>
                </a:cubicBezTo>
                <a:cubicBezTo>
                  <a:pt x="2133701" y="290941"/>
                  <a:pt x="2105997" y="207822"/>
                  <a:pt x="2105994" y="207818"/>
                </a:cubicBezTo>
                <a:lnTo>
                  <a:pt x="2078285" y="166255"/>
                </a:lnTo>
                <a:cubicBezTo>
                  <a:pt x="2073667" y="152400"/>
                  <a:pt x="2071945" y="137214"/>
                  <a:pt x="2064431" y="124691"/>
                </a:cubicBezTo>
                <a:cubicBezTo>
                  <a:pt x="2057710" y="113490"/>
                  <a:pt x="2042563" y="108665"/>
                  <a:pt x="2036721" y="96982"/>
                </a:cubicBezTo>
                <a:cubicBezTo>
                  <a:pt x="2028205" y="79951"/>
                  <a:pt x="2028098" y="59873"/>
                  <a:pt x="2022867" y="41564"/>
                </a:cubicBezTo>
                <a:cubicBezTo>
                  <a:pt x="2018855" y="27522"/>
                  <a:pt x="2013630" y="13855"/>
                  <a:pt x="2009012" y="0"/>
                </a:cubicBezTo>
                <a:lnTo>
                  <a:pt x="1981303" y="83127"/>
                </a:lnTo>
                <a:lnTo>
                  <a:pt x="1967449" y="124691"/>
                </a:lnTo>
                <a:cubicBezTo>
                  <a:pt x="1984209" y="292295"/>
                  <a:pt x="1966626" y="219209"/>
                  <a:pt x="2009012" y="346364"/>
                </a:cubicBezTo>
                <a:lnTo>
                  <a:pt x="2022867" y="387927"/>
                </a:lnTo>
                <a:cubicBezTo>
                  <a:pt x="2027485" y="401782"/>
                  <a:pt x="2026394" y="419165"/>
                  <a:pt x="2036721" y="429491"/>
                </a:cubicBezTo>
                <a:lnTo>
                  <a:pt x="2064431" y="457200"/>
                </a:lnTo>
                <a:cubicBezTo>
                  <a:pt x="2073667" y="484909"/>
                  <a:pt x="2079078" y="514203"/>
                  <a:pt x="2092140" y="540327"/>
                </a:cubicBezTo>
                <a:cubicBezTo>
                  <a:pt x="2101376" y="558800"/>
                  <a:pt x="2112179" y="576570"/>
                  <a:pt x="2119849" y="595746"/>
                </a:cubicBezTo>
                <a:cubicBezTo>
                  <a:pt x="2130696" y="622865"/>
                  <a:pt x="2147558" y="678873"/>
                  <a:pt x="2147558" y="678873"/>
                </a:cubicBezTo>
                <a:cubicBezTo>
                  <a:pt x="2142940" y="757382"/>
                  <a:pt x="2138766" y="835918"/>
                  <a:pt x="2133703" y="914400"/>
                </a:cubicBezTo>
                <a:cubicBezTo>
                  <a:pt x="2112104" y="1249183"/>
                  <a:pt x="2141858" y="1018427"/>
                  <a:pt x="2105994" y="1149927"/>
                </a:cubicBezTo>
                <a:cubicBezTo>
                  <a:pt x="2095974" y="1186668"/>
                  <a:pt x="2101135" y="1230298"/>
                  <a:pt x="2078285" y="1260764"/>
                </a:cubicBezTo>
                <a:cubicBezTo>
                  <a:pt x="2026730" y="1329503"/>
                  <a:pt x="2049529" y="1296969"/>
                  <a:pt x="2009012" y="1357746"/>
                </a:cubicBezTo>
                <a:cubicBezTo>
                  <a:pt x="1978786" y="1448427"/>
                  <a:pt x="2020767" y="1359426"/>
                  <a:pt x="1953594" y="1413164"/>
                </a:cubicBezTo>
                <a:cubicBezTo>
                  <a:pt x="1864068" y="1484784"/>
                  <a:pt x="1988794" y="1433757"/>
                  <a:pt x="1884321" y="1468582"/>
                </a:cubicBezTo>
                <a:cubicBezTo>
                  <a:pt x="1866960" y="1520669"/>
                  <a:pt x="1867759" y="1534239"/>
                  <a:pt x="1815049" y="1579418"/>
                </a:cubicBezTo>
                <a:cubicBezTo>
                  <a:pt x="1803961" y="1588922"/>
                  <a:pt x="1787340" y="1588655"/>
                  <a:pt x="1773485" y="1593273"/>
                </a:cubicBezTo>
                <a:cubicBezTo>
                  <a:pt x="1750394" y="1611746"/>
                  <a:pt x="1726466" y="1629218"/>
                  <a:pt x="1704212" y="1648691"/>
                </a:cubicBezTo>
                <a:cubicBezTo>
                  <a:pt x="1689467" y="1661593"/>
                  <a:pt x="1678952" y="1679387"/>
                  <a:pt x="1662649" y="1690255"/>
                </a:cubicBezTo>
                <a:cubicBezTo>
                  <a:pt x="1650498" y="1698356"/>
                  <a:pt x="1634940" y="1699491"/>
                  <a:pt x="1621085" y="1704109"/>
                </a:cubicBezTo>
                <a:cubicBezTo>
                  <a:pt x="1554799" y="1803540"/>
                  <a:pt x="1589216" y="1763689"/>
                  <a:pt x="1524103" y="1828800"/>
                </a:cubicBezTo>
                <a:cubicBezTo>
                  <a:pt x="1519485" y="1842655"/>
                  <a:pt x="1517495" y="1857684"/>
                  <a:pt x="1510249" y="1870364"/>
                </a:cubicBezTo>
                <a:cubicBezTo>
                  <a:pt x="1498793" y="1890413"/>
                  <a:pt x="1478063" y="1904681"/>
                  <a:pt x="1468685" y="1925782"/>
                </a:cubicBezTo>
                <a:cubicBezTo>
                  <a:pt x="1459121" y="1947301"/>
                  <a:pt x="1460542" y="1972210"/>
                  <a:pt x="1454831" y="1995055"/>
                </a:cubicBezTo>
                <a:cubicBezTo>
                  <a:pt x="1451289" y="2009223"/>
                  <a:pt x="1451303" y="2026292"/>
                  <a:pt x="1440976" y="2036618"/>
                </a:cubicBezTo>
                <a:cubicBezTo>
                  <a:pt x="1421935" y="2055659"/>
                  <a:pt x="1394422" y="2063725"/>
                  <a:pt x="1371703" y="2078182"/>
                </a:cubicBezTo>
                <a:cubicBezTo>
                  <a:pt x="1343607" y="2096061"/>
                  <a:pt x="1316285" y="2115127"/>
                  <a:pt x="1288576" y="2133600"/>
                </a:cubicBezTo>
                <a:cubicBezTo>
                  <a:pt x="1274721" y="2142836"/>
                  <a:pt x="1262809" y="2156043"/>
                  <a:pt x="1247012" y="2161309"/>
                </a:cubicBezTo>
                <a:cubicBezTo>
                  <a:pt x="1149526" y="2193806"/>
                  <a:pt x="1269889" y="2151506"/>
                  <a:pt x="1150031" y="2202873"/>
                </a:cubicBezTo>
                <a:cubicBezTo>
                  <a:pt x="1136608" y="2208626"/>
                  <a:pt x="1122322" y="2212109"/>
                  <a:pt x="1108467" y="2216727"/>
                </a:cubicBezTo>
                <a:cubicBezTo>
                  <a:pt x="997628" y="2290621"/>
                  <a:pt x="1131559" y="2193635"/>
                  <a:pt x="1039194" y="2286000"/>
                </a:cubicBezTo>
                <a:cubicBezTo>
                  <a:pt x="984668" y="2340526"/>
                  <a:pt x="1011048" y="2286582"/>
                  <a:pt x="969921" y="2341418"/>
                </a:cubicBezTo>
                <a:cubicBezTo>
                  <a:pt x="949940" y="2368060"/>
                  <a:pt x="938051" y="2400998"/>
                  <a:pt x="914503" y="2424546"/>
                </a:cubicBezTo>
                <a:cubicBezTo>
                  <a:pt x="886794" y="2452255"/>
                  <a:pt x="853113" y="2475068"/>
                  <a:pt x="831376" y="2507673"/>
                </a:cubicBezTo>
                <a:cubicBezTo>
                  <a:pt x="766722" y="2604655"/>
                  <a:pt x="803667" y="2572327"/>
                  <a:pt x="734394" y="2618509"/>
                </a:cubicBezTo>
                <a:cubicBezTo>
                  <a:pt x="729776" y="2632364"/>
                  <a:pt x="729663" y="2648669"/>
                  <a:pt x="720540" y="2660073"/>
                </a:cubicBezTo>
                <a:cubicBezTo>
                  <a:pt x="701008" y="2684488"/>
                  <a:pt x="664792" y="2692510"/>
                  <a:pt x="637412" y="2701637"/>
                </a:cubicBezTo>
                <a:cubicBezTo>
                  <a:pt x="619646" y="2754936"/>
                  <a:pt x="611116" y="2793586"/>
                  <a:pt x="581994" y="2840182"/>
                </a:cubicBezTo>
                <a:cubicBezTo>
                  <a:pt x="569756" y="2859763"/>
                  <a:pt x="554285" y="2877127"/>
                  <a:pt x="540431" y="2895600"/>
                </a:cubicBezTo>
                <a:lnTo>
                  <a:pt x="512721" y="2978727"/>
                </a:lnTo>
                <a:cubicBezTo>
                  <a:pt x="508103" y="2992582"/>
                  <a:pt x="506968" y="3008140"/>
                  <a:pt x="498867" y="3020291"/>
                </a:cubicBezTo>
                <a:cubicBezTo>
                  <a:pt x="489631" y="3034146"/>
                  <a:pt x="477921" y="3046639"/>
                  <a:pt x="471158" y="3061855"/>
                </a:cubicBezTo>
                <a:cubicBezTo>
                  <a:pt x="459296" y="3088545"/>
                  <a:pt x="452685" y="3117273"/>
                  <a:pt x="443449" y="3144982"/>
                </a:cubicBezTo>
                <a:lnTo>
                  <a:pt x="429594" y="3186546"/>
                </a:lnTo>
                <a:cubicBezTo>
                  <a:pt x="424976" y="3218873"/>
                  <a:pt x="423083" y="3251708"/>
                  <a:pt x="415740" y="3283527"/>
                </a:cubicBezTo>
                <a:cubicBezTo>
                  <a:pt x="409172" y="3311987"/>
                  <a:pt x="397268" y="3338946"/>
                  <a:pt x="388031" y="3366655"/>
                </a:cubicBezTo>
                <a:lnTo>
                  <a:pt x="374176" y="3408218"/>
                </a:lnTo>
                <a:cubicBezTo>
                  <a:pt x="369558" y="3422073"/>
                  <a:pt x="366852" y="3436720"/>
                  <a:pt x="360321" y="3449782"/>
                </a:cubicBezTo>
                <a:cubicBezTo>
                  <a:pt x="351085" y="3468255"/>
                  <a:pt x="340282" y="3486024"/>
                  <a:pt x="332612" y="3505200"/>
                </a:cubicBezTo>
                <a:cubicBezTo>
                  <a:pt x="332600" y="3505231"/>
                  <a:pt x="297981" y="3609094"/>
                  <a:pt x="291049" y="3629891"/>
                </a:cubicBezTo>
                <a:cubicBezTo>
                  <a:pt x="286431" y="3643746"/>
                  <a:pt x="285295" y="3659304"/>
                  <a:pt x="277194" y="3671455"/>
                </a:cubicBezTo>
                <a:lnTo>
                  <a:pt x="249485" y="3713018"/>
                </a:lnTo>
                <a:cubicBezTo>
                  <a:pt x="244867" y="3731491"/>
                  <a:pt x="240862" y="3750128"/>
                  <a:pt x="235631" y="3768437"/>
                </a:cubicBezTo>
                <a:cubicBezTo>
                  <a:pt x="231619" y="3782479"/>
                  <a:pt x="222855" y="3795436"/>
                  <a:pt x="221776" y="3810000"/>
                </a:cubicBezTo>
                <a:cubicBezTo>
                  <a:pt x="213581" y="3920629"/>
                  <a:pt x="218959" y="4032127"/>
                  <a:pt x="207921" y="4142509"/>
                </a:cubicBezTo>
                <a:cubicBezTo>
                  <a:pt x="205015" y="4171572"/>
                  <a:pt x="180212" y="4225637"/>
                  <a:pt x="180212" y="4225637"/>
                </a:cubicBezTo>
                <a:cubicBezTo>
                  <a:pt x="175594" y="4290291"/>
                  <a:pt x="172808" y="4355103"/>
                  <a:pt x="166358" y="4419600"/>
                </a:cubicBezTo>
                <a:cubicBezTo>
                  <a:pt x="156896" y="4514226"/>
                  <a:pt x="133713" y="4661915"/>
                  <a:pt x="124794" y="4765964"/>
                </a:cubicBezTo>
                <a:cubicBezTo>
                  <a:pt x="114509" y="4885951"/>
                  <a:pt x="116882" y="5007393"/>
                  <a:pt x="97085" y="5126182"/>
                </a:cubicBezTo>
                <a:cubicBezTo>
                  <a:pt x="92467" y="5153891"/>
                  <a:pt x="89325" y="5181887"/>
                  <a:pt x="83231" y="5209309"/>
                </a:cubicBezTo>
                <a:cubicBezTo>
                  <a:pt x="80063" y="5223565"/>
                  <a:pt x="73388" y="5236831"/>
                  <a:pt x="69376" y="5250873"/>
                </a:cubicBezTo>
                <a:cubicBezTo>
                  <a:pt x="64145" y="5269182"/>
                  <a:pt x="59255" y="5287620"/>
                  <a:pt x="55521" y="5306291"/>
                </a:cubicBezTo>
                <a:cubicBezTo>
                  <a:pt x="31137" y="5428209"/>
                  <a:pt x="54776" y="5350091"/>
                  <a:pt x="27812" y="5430982"/>
                </a:cubicBezTo>
                <a:cubicBezTo>
                  <a:pt x="12889" y="5565295"/>
                  <a:pt x="103" y="5659497"/>
                  <a:pt x="103" y="5805055"/>
                </a:cubicBezTo>
                <a:cubicBezTo>
                  <a:pt x="103" y="5907714"/>
                  <a:pt x="-4948" y="5889433"/>
                  <a:pt x="55521" y="5929746"/>
                </a:cubicBezTo>
                <a:cubicBezTo>
                  <a:pt x="60139" y="5943600"/>
                  <a:pt x="60410" y="5959781"/>
                  <a:pt x="69376" y="5971309"/>
                </a:cubicBezTo>
                <a:cubicBezTo>
                  <a:pt x="134795" y="6055419"/>
                  <a:pt x="125775" y="6045528"/>
                  <a:pt x="194067" y="6068291"/>
                </a:cubicBezTo>
                <a:cubicBezTo>
                  <a:pt x="227504" y="6118447"/>
                  <a:pt x="214329" y="6124748"/>
                  <a:pt x="235631" y="6082146"/>
                </a:cubicBezTo>
              </a:path>
            </a:pathLst>
          </a:custGeom>
          <a:noFill/>
          <a:ln w="539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34"/>
            <a:ext cx="2954337" cy="176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
          <p:cNvSpPr txBox="1">
            <a:spLocks noChangeArrowheads="1"/>
          </p:cNvSpPr>
          <p:nvPr/>
        </p:nvSpPr>
        <p:spPr bwMode="auto">
          <a:xfrm rot="20871427">
            <a:off x="363242" y="1261757"/>
            <a:ext cx="2092912" cy="951002"/>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600" dirty="0">
                <a:solidFill>
                  <a:srgbClr val="002060"/>
                </a:solidFill>
                <a:effectLst/>
                <a:latin typeface="Hurry Up"/>
                <a:ea typeface="Calibri"/>
                <a:cs typeface="Times New Roman"/>
              </a:rPr>
              <a:t>Doesn’t always</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002060"/>
                </a:solidFill>
                <a:effectLst/>
                <a:latin typeface="Hurry Up"/>
                <a:ea typeface="Calibri"/>
                <a:cs typeface="Times New Roman"/>
              </a:rPr>
              <a:t> make sense to me! </a:t>
            </a:r>
            <a:r>
              <a:rPr lang="en-US" sz="1600" dirty="0" smtClean="0">
                <a:solidFill>
                  <a:srgbClr val="002060"/>
                </a:solidFill>
                <a:effectLst/>
                <a:latin typeface="Hurry Up"/>
                <a:ea typeface="Calibri"/>
                <a:cs typeface="Times New Roman"/>
              </a:rPr>
              <a:t>           (</a:t>
            </a:r>
            <a:r>
              <a:rPr lang="en-US" sz="1600" dirty="0">
                <a:solidFill>
                  <a:srgbClr val="002060"/>
                </a:solidFill>
                <a:effectLst/>
                <a:latin typeface="Hurry Up"/>
                <a:ea typeface="Calibri"/>
                <a:cs typeface="Times New Roman"/>
              </a:rPr>
              <a:t>or feel good!)</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10977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1352" r="57765" b="61"/>
          <a:stretch/>
        </p:blipFill>
        <p:spPr>
          <a:xfrm>
            <a:off x="0" y="1"/>
            <a:ext cx="14630400" cy="8201024"/>
          </a:xfrm>
          <a:prstGeom prst="rect">
            <a:avLst/>
          </a:prstGeom>
        </p:spPr>
      </p:pic>
      <p:sp>
        <p:nvSpPr>
          <p:cNvPr id="11" name="Right Arrow 10"/>
          <p:cNvSpPr/>
          <p:nvPr/>
        </p:nvSpPr>
        <p:spPr>
          <a:xfrm>
            <a:off x="2590800" y="2209800"/>
            <a:ext cx="1295400" cy="597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Canaan</a:t>
            </a:r>
            <a:endParaRPr lang="en-US" dirty="0"/>
          </a:p>
        </p:txBody>
      </p:sp>
      <p:sp>
        <p:nvSpPr>
          <p:cNvPr id="16" name="Right Arrow 15"/>
          <p:cNvSpPr/>
          <p:nvPr/>
        </p:nvSpPr>
        <p:spPr>
          <a:xfrm>
            <a:off x="2286000" y="4066309"/>
            <a:ext cx="2057400" cy="7342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Jebus</a:t>
            </a:r>
            <a:endParaRPr lang="en-US" sz="2800" dirty="0"/>
          </a:p>
        </p:txBody>
      </p:sp>
      <p:sp>
        <p:nvSpPr>
          <p:cNvPr id="18" name="Right Arrow 17"/>
          <p:cNvSpPr/>
          <p:nvPr/>
        </p:nvSpPr>
        <p:spPr>
          <a:xfrm rot="20489925">
            <a:off x="3390900" y="5688987"/>
            <a:ext cx="1295400" cy="597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Hebron</a:t>
            </a:r>
            <a:endParaRPr lang="en-US" dirty="0"/>
          </a:p>
        </p:txBody>
      </p:sp>
      <p:sp>
        <p:nvSpPr>
          <p:cNvPr id="4" name="Rectangle 3"/>
          <p:cNvSpPr/>
          <p:nvPr/>
        </p:nvSpPr>
        <p:spPr>
          <a:xfrm rot="1234783">
            <a:off x="3507450" y="4953000"/>
            <a:ext cx="404295" cy="946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600200" y="4828309"/>
            <a:ext cx="2057400" cy="7342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Phillistines</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6050"/>
            <a:ext cx="40782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24600" y="0"/>
            <a:ext cx="8305800" cy="2339102"/>
          </a:xfrm>
          <a:prstGeom prst="rect">
            <a:avLst/>
          </a:prstGeom>
          <a:solidFill>
            <a:schemeClr val="bg2">
              <a:lumMod val="50000"/>
              <a:alpha val="93000"/>
            </a:schemeClr>
          </a:solidFill>
        </p:spPr>
        <p:txBody>
          <a:bodyPr wrap="square">
            <a:spAutoFit/>
          </a:bodyPr>
          <a:lstStyle/>
          <a:p>
            <a:endParaRPr lang="en-US" b="1" u="sng" dirty="0" smtClean="0"/>
          </a:p>
          <a:p>
            <a:r>
              <a:rPr lang="en-US" sz="3600" b="1" u="sng" dirty="0" smtClean="0"/>
              <a:t>God’s </a:t>
            </a:r>
            <a:r>
              <a:rPr lang="en-US" sz="3600" b="1" u="sng" dirty="0"/>
              <a:t>BIG Plan was for:</a:t>
            </a:r>
          </a:p>
          <a:p>
            <a:r>
              <a:rPr lang="en-US" sz="2400" dirty="0" smtClean="0"/>
              <a:t>1. A </a:t>
            </a:r>
            <a:r>
              <a:rPr lang="en-US" sz="2400" dirty="0"/>
              <a:t>People. (Who would birth the Messiah)</a:t>
            </a:r>
          </a:p>
          <a:p>
            <a:r>
              <a:rPr lang="en-US" sz="2400" dirty="0" smtClean="0"/>
              <a:t>2. A </a:t>
            </a:r>
            <a:r>
              <a:rPr lang="en-US" sz="2400" dirty="0"/>
              <a:t>Place. (Where many could be reached)</a:t>
            </a:r>
          </a:p>
          <a:p>
            <a:r>
              <a:rPr lang="en-US" sz="2400" dirty="0" smtClean="0"/>
              <a:t>3. A </a:t>
            </a:r>
            <a:r>
              <a:rPr lang="en-US" sz="2400" dirty="0"/>
              <a:t>Promise. (For anyone who wants salvation.)</a:t>
            </a:r>
          </a:p>
          <a:p>
            <a:endParaRPr lang="en-US" dirty="0"/>
          </a:p>
        </p:txBody>
      </p:sp>
      <p:sp>
        <p:nvSpPr>
          <p:cNvPr id="17" name="Rectangle 16"/>
          <p:cNvSpPr/>
          <p:nvPr/>
        </p:nvSpPr>
        <p:spPr>
          <a:xfrm>
            <a:off x="1447007" y="-990600"/>
            <a:ext cx="2191543" cy="381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RELATIONSHIP</a:t>
            </a:r>
            <a:endParaRPr lang="en-US" sz="2400" dirty="0">
              <a:effectLst>
                <a:outerShdw blurRad="38100" dist="38100" dir="2700000" algn="tl">
                  <a:srgbClr val="000000">
                    <a:alpha val="43137"/>
                  </a:srgbClr>
                </a:outerShdw>
              </a:effectLst>
            </a:endParaRPr>
          </a:p>
        </p:txBody>
      </p:sp>
      <p:sp>
        <p:nvSpPr>
          <p:cNvPr id="21" name="Text Box 2"/>
          <p:cNvSpPr txBox="1">
            <a:spLocks noChangeArrowheads="1"/>
          </p:cNvSpPr>
          <p:nvPr/>
        </p:nvSpPr>
        <p:spPr bwMode="auto">
          <a:xfrm rot="20871427">
            <a:off x="6530658" y="3817937"/>
            <a:ext cx="1569085" cy="5937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100">
                <a:solidFill>
                  <a:srgbClr val="002060"/>
                </a:solidFill>
                <a:effectLst/>
                <a:latin typeface="Hurry Up"/>
                <a:ea typeface="Calibri"/>
                <a:cs typeface="Times New Roman"/>
              </a:rPr>
              <a:t>Doesn’t always</a:t>
            </a:r>
            <a:endParaRPr lang="en-US" sz="1100">
              <a:effectLst/>
              <a:latin typeface="Calibri"/>
              <a:ea typeface="Calibri"/>
              <a:cs typeface="Times New Roman"/>
            </a:endParaRPr>
          </a:p>
          <a:p>
            <a:pPr marL="0" marR="0">
              <a:lnSpc>
                <a:spcPct val="115000"/>
              </a:lnSpc>
              <a:spcBef>
                <a:spcPts val="0"/>
              </a:spcBef>
              <a:spcAft>
                <a:spcPts val="0"/>
              </a:spcAft>
            </a:pPr>
            <a:r>
              <a:rPr lang="en-US" sz="1100">
                <a:solidFill>
                  <a:srgbClr val="002060"/>
                </a:solidFill>
                <a:effectLst/>
                <a:latin typeface="Hurry Up"/>
                <a:ea typeface="Calibri"/>
                <a:cs typeface="Times New Roman"/>
              </a:rPr>
              <a:t> make sense to me! (or feel good!)</a:t>
            </a:r>
            <a:endParaRPr lang="en-US" sz="1100">
              <a:effectLst/>
              <a:latin typeface="Calibri"/>
              <a:ea typeface="Calibri"/>
              <a:cs typeface="Times New Roman"/>
            </a:endParaRPr>
          </a:p>
        </p:txBody>
      </p:sp>
      <p:sp>
        <p:nvSpPr>
          <p:cNvPr id="22" name="Text Box 2"/>
          <p:cNvSpPr txBox="1">
            <a:spLocks noChangeArrowheads="1"/>
          </p:cNvSpPr>
          <p:nvPr/>
        </p:nvSpPr>
        <p:spPr bwMode="auto">
          <a:xfrm rot="20871427">
            <a:off x="726079" y="1506514"/>
            <a:ext cx="2092912" cy="951002"/>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600" dirty="0">
                <a:solidFill>
                  <a:srgbClr val="002060"/>
                </a:solidFill>
                <a:effectLst/>
                <a:latin typeface="Hurry Up"/>
                <a:ea typeface="Calibri"/>
                <a:cs typeface="Times New Roman"/>
              </a:rPr>
              <a:t>Doesn’t always</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002060"/>
                </a:solidFill>
                <a:effectLst/>
                <a:latin typeface="Hurry Up"/>
                <a:ea typeface="Calibri"/>
                <a:cs typeface="Times New Roman"/>
              </a:rPr>
              <a:t> make sense to me! </a:t>
            </a:r>
            <a:r>
              <a:rPr lang="en-US" sz="1600" dirty="0" smtClean="0">
                <a:solidFill>
                  <a:srgbClr val="002060"/>
                </a:solidFill>
                <a:effectLst/>
                <a:latin typeface="Hurry Up"/>
                <a:ea typeface="Calibri"/>
                <a:cs typeface="Times New Roman"/>
              </a:rPr>
              <a:t>           (</a:t>
            </a:r>
            <a:r>
              <a:rPr lang="en-US" sz="1600" dirty="0">
                <a:solidFill>
                  <a:srgbClr val="002060"/>
                </a:solidFill>
                <a:effectLst/>
                <a:latin typeface="Hurry Up"/>
                <a:ea typeface="Calibri"/>
                <a:cs typeface="Times New Roman"/>
              </a:rPr>
              <a:t>or feel good!)</a:t>
            </a:r>
            <a:endParaRPr lang="en-US" sz="1600" dirty="0">
              <a:effectLst/>
              <a:latin typeface="Calibri"/>
              <a:ea typeface="Calibri"/>
              <a:cs typeface="Times New Roman"/>
            </a:endParaRPr>
          </a:p>
        </p:txBody>
      </p:sp>
      <p:sp>
        <p:nvSpPr>
          <p:cNvPr id="3" name="Rectangle 2"/>
          <p:cNvSpPr/>
          <p:nvPr/>
        </p:nvSpPr>
        <p:spPr>
          <a:xfrm>
            <a:off x="6324600" y="2021503"/>
            <a:ext cx="8305800" cy="6124754"/>
          </a:xfrm>
          <a:prstGeom prst="rect">
            <a:avLst/>
          </a:prstGeom>
          <a:solidFill>
            <a:schemeClr val="bg2">
              <a:lumMod val="50000"/>
              <a:alpha val="87000"/>
            </a:schemeClr>
          </a:solidFill>
        </p:spPr>
        <p:txBody>
          <a:bodyPr wrap="square">
            <a:spAutoFit/>
          </a:bodyPr>
          <a:lstStyle/>
          <a:p>
            <a:r>
              <a:rPr lang="en-US" sz="2800" b="1" dirty="0"/>
              <a:t>Genesis 22:1-2</a:t>
            </a:r>
            <a:endParaRPr lang="en-US" sz="2800" dirty="0"/>
          </a:p>
          <a:p>
            <a:pPr lvl="0"/>
            <a:r>
              <a:rPr lang="en-US" sz="2800" dirty="0"/>
              <a:t>Abraham is being </a:t>
            </a:r>
            <a:r>
              <a:rPr lang="en-US" sz="2800" dirty="0" smtClean="0"/>
              <a:t>		by </a:t>
            </a:r>
            <a:r>
              <a:rPr lang="en-US" sz="2800" dirty="0"/>
              <a:t>God.</a:t>
            </a:r>
          </a:p>
          <a:p>
            <a:r>
              <a:rPr lang="en-US" sz="2800" b="1" dirty="0"/>
              <a:t> </a:t>
            </a:r>
            <a:endParaRPr lang="en-US" sz="2800" dirty="0"/>
          </a:p>
          <a:p>
            <a:r>
              <a:rPr lang="en-US" sz="2800" b="1" u="sng" dirty="0"/>
              <a:t>Temptations</a:t>
            </a:r>
            <a:endParaRPr lang="en-US" sz="2800" dirty="0"/>
          </a:p>
          <a:p>
            <a:pPr lvl="0"/>
            <a:r>
              <a:rPr lang="en-US" sz="2800" dirty="0"/>
              <a:t>Designed by the </a:t>
            </a:r>
            <a:r>
              <a:rPr lang="en-US" sz="2800" b="1" u="sng" dirty="0" smtClean="0"/>
              <a:t>                   </a:t>
            </a:r>
            <a:r>
              <a:rPr lang="en-US" sz="2800" dirty="0" smtClean="0"/>
              <a:t>(</a:t>
            </a:r>
            <a:r>
              <a:rPr lang="en-US" sz="2800" dirty="0"/>
              <a:t>or a desire of my flesh).</a:t>
            </a:r>
          </a:p>
          <a:p>
            <a:pPr lvl="0"/>
            <a:r>
              <a:rPr lang="en-US" sz="2800" dirty="0"/>
              <a:t>Look &amp; feel </a:t>
            </a:r>
            <a:r>
              <a:rPr lang="en-US" sz="2800" b="1" u="sng" dirty="0" smtClean="0"/>
              <a:t>         </a:t>
            </a:r>
            <a:r>
              <a:rPr lang="en-US" sz="2800" dirty="0" smtClean="0"/>
              <a:t> </a:t>
            </a:r>
            <a:r>
              <a:rPr lang="en-US" sz="2800" dirty="0"/>
              <a:t>at first but turn out to be </a:t>
            </a:r>
            <a:r>
              <a:rPr lang="en-US" sz="2800" b="1" u="sng" dirty="0" smtClean="0"/>
              <a:t>        </a:t>
            </a:r>
            <a:r>
              <a:rPr lang="en-US" sz="2800" dirty="0" smtClean="0"/>
              <a:t> </a:t>
            </a:r>
            <a:r>
              <a:rPr lang="en-US" sz="2800" dirty="0"/>
              <a:t>for me.</a:t>
            </a:r>
          </a:p>
          <a:p>
            <a:pPr lvl="0"/>
            <a:r>
              <a:rPr lang="en-US" sz="2800" dirty="0"/>
              <a:t>Designed for my </a:t>
            </a:r>
            <a:r>
              <a:rPr lang="en-US" sz="2800" b="1" u="sng" dirty="0" smtClean="0"/>
              <a:t>               </a:t>
            </a:r>
            <a:r>
              <a:rPr lang="en-US" sz="2800" dirty="0" smtClean="0"/>
              <a:t> </a:t>
            </a:r>
            <a:r>
              <a:rPr lang="en-US" sz="2800" dirty="0"/>
              <a:t>to show my disobedience.</a:t>
            </a:r>
          </a:p>
          <a:p>
            <a:r>
              <a:rPr lang="en-US" sz="2800" dirty="0"/>
              <a:t> </a:t>
            </a:r>
          </a:p>
          <a:p>
            <a:r>
              <a:rPr lang="en-US" sz="2800" b="1" u="sng" dirty="0"/>
              <a:t>Tests</a:t>
            </a:r>
            <a:endParaRPr lang="en-US" sz="2800" dirty="0"/>
          </a:p>
          <a:p>
            <a:pPr lvl="0"/>
            <a:r>
              <a:rPr lang="en-US" sz="2800" dirty="0"/>
              <a:t>Designed by the </a:t>
            </a:r>
            <a:r>
              <a:rPr lang="en-US" sz="2800" b="1" u="sng" dirty="0" smtClean="0"/>
              <a:t>                 .</a:t>
            </a:r>
            <a:endParaRPr lang="en-US" sz="2800" dirty="0"/>
          </a:p>
          <a:p>
            <a:pPr lvl="0"/>
            <a:r>
              <a:rPr lang="en-US" sz="2800" dirty="0"/>
              <a:t>Look &amp; feel </a:t>
            </a:r>
            <a:r>
              <a:rPr lang="en-US" sz="2800" b="1" u="sng" dirty="0" smtClean="0"/>
              <a:t>          </a:t>
            </a:r>
            <a:r>
              <a:rPr lang="en-US" sz="2800" dirty="0" smtClean="0"/>
              <a:t> </a:t>
            </a:r>
            <a:r>
              <a:rPr lang="en-US" sz="2800" dirty="0"/>
              <a:t>at first but turn out to be </a:t>
            </a:r>
            <a:r>
              <a:rPr lang="en-US" sz="2800" b="1" u="sng" dirty="0"/>
              <a:t> </a:t>
            </a:r>
            <a:r>
              <a:rPr lang="en-US" sz="2800" b="1" u="sng" dirty="0" smtClean="0"/>
              <a:t>          </a:t>
            </a:r>
            <a:r>
              <a:rPr lang="en-US" sz="2800" dirty="0" smtClean="0"/>
              <a:t> </a:t>
            </a:r>
            <a:r>
              <a:rPr lang="en-US" sz="2800" dirty="0"/>
              <a:t>for me.</a:t>
            </a:r>
          </a:p>
          <a:p>
            <a:pPr lvl="0"/>
            <a:r>
              <a:rPr lang="en-US" sz="2800" dirty="0"/>
              <a:t>Designed for my </a:t>
            </a:r>
            <a:r>
              <a:rPr lang="en-US" sz="2800" b="1" u="sng" dirty="0"/>
              <a:t>success</a:t>
            </a:r>
            <a:r>
              <a:rPr lang="en-US" sz="2800" dirty="0"/>
              <a:t> to prove my obedience.</a:t>
            </a:r>
          </a:p>
          <a:p>
            <a:r>
              <a:rPr lang="en-US" sz="2800" dirty="0"/>
              <a:t> </a:t>
            </a:r>
          </a:p>
        </p:txBody>
      </p:sp>
      <p:sp>
        <p:nvSpPr>
          <p:cNvPr id="6" name="Rectangle 5"/>
          <p:cNvSpPr/>
          <p:nvPr/>
        </p:nvSpPr>
        <p:spPr>
          <a:xfrm>
            <a:off x="0" y="7197804"/>
            <a:ext cx="14630400" cy="1107996"/>
          </a:xfrm>
          <a:prstGeom prst="rect">
            <a:avLst/>
          </a:prstGeom>
          <a:solidFill>
            <a:schemeClr val="bg2">
              <a:lumMod val="50000"/>
            </a:schemeClr>
          </a:solidFill>
        </p:spPr>
        <p:txBody>
          <a:bodyPr wrap="square">
            <a:spAutoFit/>
          </a:bodyPr>
          <a:lstStyle/>
          <a:p>
            <a:pPr lvl="0" algn="ctr"/>
            <a:r>
              <a:rPr lang="en-US" sz="2200" b="1" dirty="0">
                <a:solidFill>
                  <a:prstClr val="black"/>
                </a:solidFill>
              </a:rPr>
              <a:t>James 1:2</a:t>
            </a:r>
            <a:r>
              <a:rPr lang="en-US" sz="2200" dirty="0">
                <a:solidFill>
                  <a:prstClr val="black"/>
                </a:solidFill>
              </a:rPr>
              <a:t> Consider it all joy, my brethren, when you encounter various trials, knowing that the testing of your faith produces endurance. And let endurance have its perfect result, so that you may be perfect and complete, lacking in nothing</a:t>
            </a:r>
            <a:r>
              <a:rPr lang="en-US" sz="2200" dirty="0" smtClean="0">
                <a:solidFill>
                  <a:prstClr val="black"/>
                </a:solidFill>
              </a:rPr>
              <a:t>.</a:t>
            </a:r>
          </a:p>
          <a:p>
            <a:pPr lvl="0" algn="ctr"/>
            <a:endParaRPr lang="en-US" sz="2200" dirty="0">
              <a:solidFill>
                <a:prstClr val="black"/>
              </a:solidFill>
            </a:endParaRPr>
          </a:p>
        </p:txBody>
      </p:sp>
      <p:sp>
        <p:nvSpPr>
          <p:cNvPr id="7" name="Rectangle 6"/>
          <p:cNvSpPr/>
          <p:nvPr/>
        </p:nvSpPr>
        <p:spPr>
          <a:xfrm>
            <a:off x="8915400" y="2508766"/>
            <a:ext cx="1119281" cy="523220"/>
          </a:xfrm>
          <a:prstGeom prst="rect">
            <a:avLst/>
          </a:prstGeom>
        </p:spPr>
        <p:txBody>
          <a:bodyPr wrap="none">
            <a:spAutoFit/>
          </a:bodyPr>
          <a:lstStyle/>
          <a:p>
            <a:r>
              <a:rPr lang="en-US" sz="2800" b="1" u="sng" dirty="0"/>
              <a:t>tested</a:t>
            </a:r>
            <a:endParaRPr lang="en-US" sz="2800" b="1" dirty="0"/>
          </a:p>
        </p:txBody>
      </p:sp>
      <p:sp>
        <p:nvSpPr>
          <p:cNvPr id="19" name="Rectangle 18"/>
          <p:cNvSpPr/>
          <p:nvPr/>
        </p:nvSpPr>
        <p:spPr>
          <a:xfrm>
            <a:off x="8940106" y="3743980"/>
            <a:ext cx="1194494" cy="523220"/>
          </a:xfrm>
          <a:prstGeom prst="rect">
            <a:avLst/>
          </a:prstGeom>
        </p:spPr>
        <p:txBody>
          <a:bodyPr wrap="none">
            <a:spAutoFit/>
          </a:bodyPr>
          <a:lstStyle/>
          <a:p>
            <a:r>
              <a:rPr lang="en-US" sz="2800" b="1" dirty="0" smtClean="0"/>
              <a:t>enemy</a:t>
            </a:r>
            <a:endParaRPr lang="en-US" sz="2800" b="1" dirty="0"/>
          </a:p>
        </p:txBody>
      </p:sp>
      <p:sp>
        <p:nvSpPr>
          <p:cNvPr id="20" name="Rectangle 19"/>
          <p:cNvSpPr/>
          <p:nvPr/>
        </p:nvSpPr>
        <p:spPr>
          <a:xfrm>
            <a:off x="8001000" y="4201180"/>
            <a:ext cx="928139" cy="523220"/>
          </a:xfrm>
          <a:prstGeom prst="rect">
            <a:avLst/>
          </a:prstGeom>
        </p:spPr>
        <p:txBody>
          <a:bodyPr wrap="none">
            <a:spAutoFit/>
          </a:bodyPr>
          <a:lstStyle/>
          <a:p>
            <a:r>
              <a:rPr lang="en-US" sz="2800" b="1" dirty="0" smtClean="0"/>
              <a:t>good</a:t>
            </a:r>
            <a:endParaRPr lang="en-US" sz="2800" b="1" dirty="0"/>
          </a:p>
        </p:txBody>
      </p:sp>
      <p:sp>
        <p:nvSpPr>
          <p:cNvPr id="23" name="Rectangle 22"/>
          <p:cNvSpPr/>
          <p:nvPr/>
        </p:nvSpPr>
        <p:spPr>
          <a:xfrm>
            <a:off x="12573000" y="4201180"/>
            <a:ext cx="747320" cy="523220"/>
          </a:xfrm>
          <a:prstGeom prst="rect">
            <a:avLst/>
          </a:prstGeom>
        </p:spPr>
        <p:txBody>
          <a:bodyPr wrap="none">
            <a:spAutoFit/>
          </a:bodyPr>
          <a:lstStyle/>
          <a:p>
            <a:r>
              <a:rPr lang="en-US" sz="2800" b="1" dirty="0" smtClean="0"/>
              <a:t>bad</a:t>
            </a:r>
            <a:endParaRPr lang="en-US" sz="2800" b="1" dirty="0"/>
          </a:p>
        </p:txBody>
      </p:sp>
      <p:sp>
        <p:nvSpPr>
          <p:cNvPr id="24" name="Rectangle 23"/>
          <p:cNvSpPr/>
          <p:nvPr/>
        </p:nvSpPr>
        <p:spPr>
          <a:xfrm>
            <a:off x="8839200" y="4582180"/>
            <a:ext cx="1144672" cy="523220"/>
          </a:xfrm>
          <a:prstGeom prst="rect">
            <a:avLst/>
          </a:prstGeom>
        </p:spPr>
        <p:txBody>
          <a:bodyPr wrap="none">
            <a:spAutoFit/>
          </a:bodyPr>
          <a:lstStyle/>
          <a:p>
            <a:r>
              <a:rPr lang="en-US" sz="2800" b="1" dirty="0" smtClean="0"/>
              <a:t>failure</a:t>
            </a:r>
            <a:endParaRPr lang="en-US" sz="2800" b="1" dirty="0"/>
          </a:p>
        </p:txBody>
      </p:sp>
      <p:sp>
        <p:nvSpPr>
          <p:cNvPr id="25" name="Rectangle 24"/>
          <p:cNvSpPr/>
          <p:nvPr/>
        </p:nvSpPr>
        <p:spPr>
          <a:xfrm>
            <a:off x="8915400" y="5843260"/>
            <a:ext cx="1000723" cy="523220"/>
          </a:xfrm>
          <a:prstGeom prst="rect">
            <a:avLst/>
          </a:prstGeom>
        </p:spPr>
        <p:txBody>
          <a:bodyPr wrap="none">
            <a:spAutoFit/>
          </a:bodyPr>
          <a:lstStyle/>
          <a:p>
            <a:r>
              <a:rPr lang="en-US" sz="2800" b="1" dirty="0" smtClean="0"/>
              <a:t>LORD</a:t>
            </a:r>
            <a:endParaRPr lang="en-US" sz="2800" b="1" dirty="0"/>
          </a:p>
        </p:txBody>
      </p:sp>
      <p:sp>
        <p:nvSpPr>
          <p:cNvPr id="26" name="Rectangle 25"/>
          <p:cNvSpPr/>
          <p:nvPr/>
        </p:nvSpPr>
        <p:spPr>
          <a:xfrm>
            <a:off x="12725400" y="6334780"/>
            <a:ext cx="928139" cy="523220"/>
          </a:xfrm>
          <a:prstGeom prst="rect">
            <a:avLst/>
          </a:prstGeom>
        </p:spPr>
        <p:txBody>
          <a:bodyPr wrap="none">
            <a:spAutoFit/>
          </a:bodyPr>
          <a:lstStyle/>
          <a:p>
            <a:r>
              <a:rPr lang="en-US" sz="2800" b="1" dirty="0" smtClean="0"/>
              <a:t>good</a:t>
            </a:r>
            <a:endParaRPr lang="en-US" sz="2800" b="1" dirty="0"/>
          </a:p>
        </p:txBody>
      </p:sp>
      <p:sp>
        <p:nvSpPr>
          <p:cNvPr id="27" name="Rectangle 26"/>
          <p:cNvSpPr/>
          <p:nvPr/>
        </p:nvSpPr>
        <p:spPr>
          <a:xfrm>
            <a:off x="8153400" y="6334780"/>
            <a:ext cx="747320" cy="523220"/>
          </a:xfrm>
          <a:prstGeom prst="rect">
            <a:avLst/>
          </a:prstGeom>
        </p:spPr>
        <p:txBody>
          <a:bodyPr wrap="none">
            <a:spAutoFit/>
          </a:bodyPr>
          <a:lstStyle/>
          <a:p>
            <a:r>
              <a:rPr lang="en-US" sz="2800" b="1" dirty="0" smtClean="0"/>
              <a:t>bad</a:t>
            </a:r>
            <a:endParaRPr lang="en-US" sz="2800" b="1" dirty="0"/>
          </a:p>
        </p:txBody>
      </p:sp>
    </p:spTree>
    <p:extLst>
      <p:ext uri="{BB962C8B-B14F-4D97-AF65-F5344CB8AC3E}">
        <p14:creationId xmlns:p14="http://schemas.microsoft.com/office/powerpoint/2010/main" val="18138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9" grpId="0"/>
      <p:bldP spid="20"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1352" r="57765" b="61"/>
          <a:stretch/>
        </p:blipFill>
        <p:spPr>
          <a:xfrm>
            <a:off x="0" y="1"/>
            <a:ext cx="14630400" cy="8201024"/>
          </a:xfrm>
          <a:prstGeom prst="rect">
            <a:avLst/>
          </a:prstGeom>
        </p:spPr>
      </p:pic>
      <p:sp>
        <p:nvSpPr>
          <p:cNvPr id="11" name="Right Arrow 10"/>
          <p:cNvSpPr/>
          <p:nvPr/>
        </p:nvSpPr>
        <p:spPr>
          <a:xfrm>
            <a:off x="2590800" y="2209800"/>
            <a:ext cx="1295400" cy="597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Canaan</a:t>
            </a:r>
            <a:endParaRPr lang="en-US" dirty="0"/>
          </a:p>
        </p:txBody>
      </p:sp>
      <p:sp>
        <p:nvSpPr>
          <p:cNvPr id="16" name="Right Arrow 15"/>
          <p:cNvSpPr/>
          <p:nvPr/>
        </p:nvSpPr>
        <p:spPr>
          <a:xfrm>
            <a:off x="2286000" y="4066309"/>
            <a:ext cx="2057400" cy="7342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Jebus</a:t>
            </a:r>
            <a:endParaRPr lang="en-US" sz="2800" dirty="0"/>
          </a:p>
        </p:txBody>
      </p:sp>
      <p:sp>
        <p:nvSpPr>
          <p:cNvPr id="18" name="Right Arrow 17"/>
          <p:cNvSpPr/>
          <p:nvPr/>
        </p:nvSpPr>
        <p:spPr>
          <a:xfrm rot="20489925">
            <a:off x="3390900" y="5688987"/>
            <a:ext cx="1295400" cy="597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Hebron</a:t>
            </a:r>
            <a:endParaRPr lang="en-US" dirty="0"/>
          </a:p>
        </p:txBody>
      </p:sp>
      <p:sp>
        <p:nvSpPr>
          <p:cNvPr id="4" name="Rectangle 3"/>
          <p:cNvSpPr/>
          <p:nvPr/>
        </p:nvSpPr>
        <p:spPr>
          <a:xfrm rot="1234783">
            <a:off x="3507450" y="4953000"/>
            <a:ext cx="404295" cy="946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600200" y="4828309"/>
            <a:ext cx="2057400" cy="7342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Phillistines</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6050"/>
            <a:ext cx="40782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24600" y="0"/>
            <a:ext cx="8305800" cy="2339102"/>
          </a:xfrm>
          <a:prstGeom prst="rect">
            <a:avLst/>
          </a:prstGeom>
          <a:solidFill>
            <a:schemeClr val="bg2">
              <a:lumMod val="50000"/>
              <a:alpha val="93000"/>
            </a:schemeClr>
          </a:solidFill>
        </p:spPr>
        <p:txBody>
          <a:bodyPr wrap="square">
            <a:spAutoFit/>
          </a:bodyPr>
          <a:lstStyle/>
          <a:p>
            <a:endParaRPr lang="en-US" b="1" u="sng" dirty="0" smtClean="0"/>
          </a:p>
          <a:p>
            <a:r>
              <a:rPr lang="en-US" sz="3600" b="1" u="sng" dirty="0" smtClean="0"/>
              <a:t>God’s </a:t>
            </a:r>
            <a:r>
              <a:rPr lang="en-US" sz="3600" b="1" u="sng" dirty="0"/>
              <a:t>BIG Plan was for:</a:t>
            </a:r>
          </a:p>
          <a:p>
            <a:r>
              <a:rPr lang="en-US" sz="2400" dirty="0" smtClean="0"/>
              <a:t>1. A </a:t>
            </a:r>
            <a:r>
              <a:rPr lang="en-US" sz="2400" dirty="0"/>
              <a:t>People. (Who would birth the Messiah)</a:t>
            </a:r>
          </a:p>
          <a:p>
            <a:r>
              <a:rPr lang="en-US" sz="2400" dirty="0" smtClean="0"/>
              <a:t>2. A </a:t>
            </a:r>
            <a:r>
              <a:rPr lang="en-US" sz="2400" dirty="0"/>
              <a:t>Place. (Where many could be reached)</a:t>
            </a:r>
          </a:p>
          <a:p>
            <a:r>
              <a:rPr lang="en-US" sz="2400" dirty="0" smtClean="0"/>
              <a:t>3. A </a:t>
            </a:r>
            <a:r>
              <a:rPr lang="en-US" sz="2400" dirty="0"/>
              <a:t>Promise. (For anyone who wants salvation.)</a:t>
            </a:r>
          </a:p>
          <a:p>
            <a:endParaRPr lang="en-US" dirty="0"/>
          </a:p>
        </p:txBody>
      </p:sp>
      <p:sp>
        <p:nvSpPr>
          <p:cNvPr id="17" name="Rectangle 16"/>
          <p:cNvSpPr/>
          <p:nvPr/>
        </p:nvSpPr>
        <p:spPr>
          <a:xfrm>
            <a:off x="1447007" y="-990600"/>
            <a:ext cx="2191543" cy="381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RELATIONSHIP</a:t>
            </a:r>
            <a:endParaRPr lang="en-US" sz="2400" dirty="0">
              <a:effectLst>
                <a:outerShdw blurRad="38100" dist="38100" dir="2700000" algn="tl">
                  <a:srgbClr val="000000">
                    <a:alpha val="43137"/>
                  </a:srgbClr>
                </a:outerShdw>
              </a:effectLst>
            </a:endParaRPr>
          </a:p>
        </p:txBody>
      </p:sp>
      <p:sp>
        <p:nvSpPr>
          <p:cNvPr id="21" name="Text Box 2"/>
          <p:cNvSpPr txBox="1">
            <a:spLocks noChangeArrowheads="1"/>
          </p:cNvSpPr>
          <p:nvPr/>
        </p:nvSpPr>
        <p:spPr bwMode="auto">
          <a:xfrm rot="20871427">
            <a:off x="6530658" y="3817937"/>
            <a:ext cx="1569085" cy="5937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100">
                <a:solidFill>
                  <a:srgbClr val="002060"/>
                </a:solidFill>
                <a:effectLst/>
                <a:latin typeface="Hurry Up"/>
                <a:ea typeface="Calibri"/>
                <a:cs typeface="Times New Roman"/>
              </a:rPr>
              <a:t>Doesn’t always</a:t>
            </a:r>
            <a:endParaRPr lang="en-US" sz="1100">
              <a:effectLst/>
              <a:latin typeface="Calibri"/>
              <a:ea typeface="Calibri"/>
              <a:cs typeface="Times New Roman"/>
            </a:endParaRPr>
          </a:p>
          <a:p>
            <a:pPr marL="0" marR="0">
              <a:lnSpc>
                <a:spcPct val="115000"/>
              </a:lnSpc>
              <a:spcBef>
                <a:spcPts val="0"/>
              </a:spcBef>
              <a:spcAft>
                <a:spcPts val="0"/>
              </a:spcAft>
            </a:pPr>
            <a:r>
              <a:rPr lang="en-US" sz="1100">
                <a:solidFill>
                  <a:srgbClr val="002060"/>
                </a:solidFill>
                <a:effectLst/>
                <a:latin typeface="Hurry Up"/>
                <a:ea typeface="Calibri"/>
                <a:cs typeface="Times New Roman"/>
              </a:rPr>
              <a:t> make sense to me! (or feel good!)</a:t>
            </a:r>
            <a:endParaRPr lang="en-US" sz="1100">
              <a:effectLst/>
              <a:latin typeface="Calibri"/>
              <a:ea typeface="Calibri"/>
              <a:cs typeface="Times New Roman"/>
            </a:endParaRPr>
          </a:p>
        </p:txBody>
      </p:sp>
      <p:sp>
        <p:nvSpPr>
          <p:cNvPr id="22" name="Text Box 2"/>
          <p:cNvSpPr txBox="1">
            <a:spLocks noChangeArrowheads="1"/>
          </p:cNvSpPr>
          <p:nvPr/>
        </p:nvSpPr>
        <p:spPr bwMode="auto">
          <a:xfrm rot="20871427">
            <a:off x="726079" y="1506514"/>
            <a:ext cx="2092912" cy="951002"/>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600" dirty="0">
                <a:solidFill>
                  <a:srgbClr val="002060"/>
                </a:solidFill>
                <a:effectLst/>
                <a:latin typeface="Hurry Up"/>
                <a:ea typeface="Calibri"/>
                <a:cs typeface="Times New Roman"/>
              </a:rPr>
              <a:t>Doesn’t always</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002060"/>
                </a:solidFill>
                <a:effectLst/>
                <a:latin typeface="Hurry Up"/>
                <a:ea typeface="Calibri"/>
                <a:cs typeface="Times New Roman"/>
              </a:rPr>
              <a:t> make sense to me! </a:t>
            </a:r>
            <a:r>
              <a:rPr lang="en-US" sz="1600" dirty="0" smtClean="0">
                <a:solidFill>
                  <a:srgbClr val="002060"/>
                </a:solidFill>
                <a:effectLst/>
                <a:latin typeface="Hurry Up"/>
                <a:ea typeface="Calibri"/>
                <a:cs typeface="Times New Roman"/>
              </a:rPr>
              <a:t>           (</a:t>
            </a:r>
            <a:r>
              <a:rPr lang="en-US" sz="1600" dirty="0">
                <a:solidFill>
                  <a:srgbClr val="002060"/>
                </a:solidFill>
                <a:effectLst/>
                <a:latin typeface="Hurry Up"/>
                <a:ea typeface="Calibri"/>
                <a:cs typeface="Times New Roman"/>
              </a:rPr>
              <a:t>or feel good!)</a:t>
            </a:r>
            <a:endParaRPr lang="en-US" sz="1600" dirty="0">
              <a:effectLst/>
              <a:latin typeface="Calibri"/>
              <a:ea typeface="Calibri"/>
              <a:cs typeface="Times New Roman"/>
            </a:endParaRPr>
          </a:p>
        </p:txBody>
      </p:sp>
      <p:sp>
        <p:nvSpPr>
          <p:cNvPr id="3" name="Rectangle 2"/>
          <p:cNvSpPr/>
          <p:nvPr/>
        </p:nvSpPr>
        <p:spPr>
          <a:xfrm>
            <a:off x="6324600" y="2021503"/>
            <a:ext cx="8305800" cy="523220"/>
          </a:xfrm>
          <a:prstGeom prst="rect">
            <a:avLst/>
          </a:prstGeom>
          <a:solidFill>
            <a:schemeClr val="bg2">
              <a:lumMod val="50000"/>
              <a:alpha val="87000"/>
            </a:schemeClr>
          </a:solidFill>
        </p:spPr>
        <p:txBody>
          <a:bodyPr wrap="square">
            <a:spAutoFit/>
          </a:bodyPr>
          <a:lstStyle/>
          <a:p>
            <a:endParaRPr lang="en-US" sz="2800" dirty="0"/>
          </a:p>
        </p:txBody>
      </p:sp>
      <p:sp>
        <p:nvSpPr>
          <p:cNvPr id="7" name="Rectangle 6"/>
          <p:cNvSpPr/>
          <p:nvPr/>
        </p:nvSpPr>
        <p:spPr>
          <a:xfrm>
            <a:off x="6324600" y="2514600"/>
            <a:ext cx="8305800" cy="4832092"/>
          </a:xfrm>
          <a:prstGeom prst="rect">
            <a:avLst/>
          </a:prstGeom>
          <a:solidFill>
            <a:schemeClr val="bg2">
              <a:lumMod val="50000"/>
            </a:schemeClr>
          </a:solidFill>
        </p:spPr>
        <p:txBody>
          <a:bodyPr wrap="square">
            <a:spAutoFit/>
          </a:bodyPr>
          <a:lstStyle/>
          <a:p>
            <a:r>
              <a:rPr lang="en-US" sz="2800" b="1" dirty="0"/>
              <a:t>Genesis 22:3-5</a:t>
            </a:r>
            <a:endParaRPr lang="en-US" sz="2800" dirty="0"/>
          </a:p>
          <a:p>
            <a:pPr lvl="0"/>
            <a:r>
              <a:rPr lang="en-US" sz="2800" dirty="0"/>
              <a:t>Abraham had </a:t>
            </a:r>
            <a:r>
              <a:rPr lang="en-US" sz="2800" b="1" u="sng" dirty="0" smtClean="0"/>
              <a:t>           </a:t>
            </a:r>
            <a:r>
              <a:rPr lang="en-US" sz="2800" dirty="0" smtClean="0"/>
              <a:t> </a:t>
            </a:r>
            <a:r>
              <a:rPr lang="en-US" sz="2800" dirty="0"/>
              <a:t>that God would </a:t>
            </a:r>
            <a:r>
              <a:rPr lang="en-US" sz="2800" b="1" u="sng" dirty="0" smtClean="0"/>
              <a:t>                </a:t>
            </a:r>
            <a:r>
              <a:rPr lang="en-US" sz="2800" dirty="0" smtClean="0"/>
              <a:t> </a:t>
            </a:r>
            <a:r>
              <a:rPr lang="en-US" sz="2800" dirty="0"/>
              <a:t>Isaac after the sacrifice and stick to His Plan &amp; Promise.  Hebrews 11:17-19</a:t>
            </a:r>
          </a:p>
          <a:p>
            <a:r>
              <a:rPr lang="en-US" sz="2800" dirty="0"/>
              <a:t> </a:t>
            </a:r>
          </a:p>
          <a:p>
            <a:r>
              <a:rPr lang="en-US" sz="2800" b="1" dirty="0"/>
              <a:t>Genesis 22:6-11</a:t>
            </a:r>
            <a:endParaRPr lang="en-US" sz="2800" dirty="0"/>
          </a:p>
          <a:p>
            <a:pPr lvl="0"/>
            <a:r>
              <a:rPr lang="en-US" sz="2800" dirty="0"/>
              <a:t>Abraham showed </a:t>
            </a:r>
            <a:r>
              <a:rPr lang="en-US" sz="2800" b="1" u="sng" dirty="0" smtClean="0"/>
              <a:t>                                               </a:t>
            </a:r>
            <a:r>
              <a:rPr lang="en-US" sz="2800" dirty="0" smtClean="0"/>
              <a:t>even </a:t>
            </a:r>
            <a:r>
              <a:rPr lang="en-US" sz="2800" dirty="0"/>
              <a:t>when it didn’t make sense or feel good.</a:t>
            </a:r>
          </a:p>
          <a:p>
            <a:r>
              <a:rPr lang="en-US" sz="2800" dirty="0"/>
              <a:t> </a:t>
            </a:r>
          </a:p>
          <a:p>
            <a:r>
              <a:rPr lang="en-US" sz="2800" b="1" dirty="0"/>
              <a:t>Genesis 22:12-19</a:t>
            </a:r>
            <a:endParaRPr lang="en-US" sz="2800" dirty="0"/>
          </a:p>
          <a:p>
            <a:pPr lvl="0"/>
            <a:r>
              <a:rPr lang="en-US" sz="2800" dirty="0"/>
              <a:t>Abraham was willing to trust God for anything, am </a:t>
            </a:r>
            <a:r>
              <a:rPr lang="en-US" sz="2800" b="1" u="sng" dirty="0"/>
              <a:t> </a:t>
            </a:r>
            <a:r>
              <a:rPr lang="en-US" sz="2800" b="1" u="sng" dirty="0" smtClean="0"/>
              <a:t>    </a:t>
            </a:r>
            <a:r>
              <a:rPr lang="en-US" sz="2800" dirty="0" smtClean="0"/>
              <a:t>?</a:t>
            </a:r>
            <a:endParaRPr lang="en-US" sz="2800" dirty="0"/>
          </a:p>
        </p:txBody>
      </p:sp>
      <p:sp>
        <p:nvSpPr>
          <p:cNvPr id="19" name="Rectangle 18"/>
          <p:cNvSpPr/>
          <p:nvPr/>
        </p:nvSpPr>
        <p:spPr>
          <a:xfrm>
            <a:off x="8458200" y="2905780"/>
            <a:ext cx="876202" cy="523220"/>
          </a:xfrm>
          <a:prstGeom prst="rect">
            <a:avLst/>
          </a:prstGeom>
        </p:spPr>
        <p:txBody>
          <a:bodyPr wrap="none">
            <a:spAutoFit/>
          </a:bodyPr>
          <a:lstStyle/>
          <a:p>
            <a:r>
              <a:rPr lang="en-US" sz="2800" b="1" dirty="0" smtClean="0"/>
              <a:t>faith</a:t>
            </a:r>
            <a:endParaRPr lang="en-US" sz="2800" b="1" dirty="0"/>
          </a:p>
        </p:txBody>
      </p:sp>
      <p:sp>
        <p:nvSpPr>
          <p:cNvPr id="20" name="Rectangle 19"/>
          <p:cNvSpPr/>
          <p:nvPr/>
        </p:nvSpPr>
        <p:spPr>
          <a:xfrm>
            <a:off x="11658600" y="2895600"/>
            <a:ext cx="1534331" cy="523220"/>
          </a:xfrm>
          <a:prstGeom prst="rect">
            <a:avLst/>
          </a:prstGeom>
        </p:spPr>
        <p:txBody>
          <a:bodyPr wrap="none">
            <a:spAutoFit/>
          </a:bodyPr>
          <a:lstStyle/>
          <a:p>
            <a:r>
              <a:rPr lang="en-US" sz="2800" b="1" dirty="0" smtClean="0"/>
              <a:t>resurrect</a:t>
            </a:r>
            <a:endParaRPr lang="en-US" sz="2800" b="1" dirty="0"/>
          </a:p>
        </p:txBody>
      </p:sp>
      <p:sp>
        <p:nvSpPr>
          <p:cNvPr id="23" name="Rectangle 22"/>
          <p:cNvSpPr/>
          <p:nvPr/>
        </p:nvSpPr>
        <p:spPr>
          <a:xfrm>
            <a:off x="9325683" y="5058430"/>
            <a:ext cx="3203762" cy="523220"/>
          </a:xfrm>
          <a:prstGeom prst="rect">
            <a:avLst/>
          </a:prstGeom>
        </p:spPr>
        <p:txBody>
          <a:bodyPr wrap="none">
            <a:spAutoFit/>
          </a:bodyPr>
          <a:lstStyle/>
          <a:p>
            <a:r>
              <a:rPr lang="en-US" sz="2800" b="1" dirty="0" smtClean="0"/>
              <a:t>Obedience and faith</a:t>
            </a:r>
            <a:endParaRPr lang="en-US" sz="2800" b="1" dirty="0"/>
          </a:p>
        </p:txBody>
      </p:sp>
      <p:sp>
        <p:nvSpPr>
          <p:cNvPr id="24" name="Rectangle 23"/>
          <p:cNvSpPr/>
          <p:nvPr/>
        </p:nvSpPr>
        <p:spPr>
          <a:xfrm>
            <a:off x="13816154" y="6781800"/>
            <a:ext cx="280846" cy="523220"/>
          </a:xfrm>
          <a:prstGeom prst="rect">
            <a:avLst/>
          </a:prstGeom>
        </p:spPr>
        <p:txBody>
          <a:bodyPr wrap="none">
            <a:spAutoFit/>
          </a:bodyPr>
          <a:lstStyle/>
          <a:p>
            <a:r>
              <a:rPr lang="en-US" sz="2800" b="1" dirty="0"/>
              <a:t>I</a:t>
            </a:r>
          </a:p>
        </p:txBody>
      </p:sp>
    </p:spTree>
    <p:extLst>
      <p:ext uri="{BB962C8B-B14F-4D97-AF65-F5344CB8AC3E}">
        <p14:creationId xmlns:p14="http://schemas.microsoft.com/office/powerpoint/2010/main" val="128028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7" y="0"/>
            <a:ext cx="14482430" cy="822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40782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8413890">
            <a:off x="4002087" y="1058761"/>
            <a:ext cx="1255713" cy="646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00600" y="685800"/>
            <a:ext cx="3200400" cy="646331"/>
          </a:xfrm>
          <a:prstGeom prst="rect">
            <a:avLst/>
          </a:prstGeom>
          <a:solidFill>
            <a:schemeClr val="tx2">
              <a:lumMod val="60000"/>
              <a:lumOff val="40000"/>
            </a:schemeClr>
          </a:solidFill>
        </p:spPr>
        <p:txBody>
          <a:bodyPr wrap="square" rtlCol="0">
            <a:spAutoFit/>
          </a:bodyPr>
          <a:lstStyle/>
          <a:p>
            <a:pPr algn="ctr"/>
            <a:r>
              <a:rPr lang="en-US" sz="3600" dirty="0" smtClean="0">
                <a:solidFill>
                  <a:schemeClr val="bg1"/>
                </a:solidFill>
              </a:rPr>
              <a:t>Mount Moriah</a:t>
            </a:r>
            <a:endParaRPr lang="en-US" sz="3600" dirty="0">
              <a:solidFill>
                <a:schemeClr val="bg1"/>
              </a:solidFill>
            </a:endParaRPr>
          </a:p>
        </p:txBody>
      </p:sp>
    </p:spTree>
    <p:extLst>
      <p:ext uri="{BB962C8B-B14F-4D97-AF65-F5344CB8AC3E}">
        <p14:creationId xmlns:p14="http://schemas.microsoft.com/office/powerpoint/2010/main" val="272331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TotalTime>
  <Words>276</Words>
  <Application>Microsoft Office PowerPoint</Application>
  <PresentationFormat>Custom</PresentationFormat>
  <Paragraphs>76</Paragraphs>
  <Slides>6</Slides>
  <Notes>0</Notes>
  <HiddenSlides>1</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Horne</dc:creator>
  <cp:lastModifiedBy>John Horne</cp:lastModifiedBy>
  <cp:revision>29</cp:revision>
  <dcterms:created xsi:type="dcterms:W3CDTF">2014-08-17T14:26:15Z</dcterms:created>
  <dcterms:modified xsi:type="dcterms:W3CDTF">2014-09-07T16:00:35Z</dcterms:modified>
</cp:coreProperties>
</file>