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9" r:id="rId3"/>
    <p:sldId id="278" r:id="rId4"/>
    <p:sldId id="267" r:id="rId5"/>
    <p:sldId id="272" r:id="rId6"/>
    <p:sldId id="274" r:id="rId7"/>
    <p:sldId id="268" r:id="rId8"/>
    <p:sldId id="271" r:id="rId9"/>
    <p:sldId id="269" r:id="rId10"/>
    <p:sldId id="273" r:id="rId11"/>
    <p:sldId id="260" r:id="rId12"/>
    <p:sldId id="275" r:id="rId13"/>
    <p:sldId id="276" r:id="rId14"/>
    <p:sldId id="258" r:id="rId15"/>
    <p:sldId id="277" r:id="rId16"/>
    <p:sldId id="259" r:id="rId17"/>
  </p:sldIdLst>
  <p:sldSz cx="9144000" cy="5143500" type="screen16x9"/>
  <p:notesSz cx="6858000" cy="9144000"/>
  <p:defaultTextStyle>
    <a:defPPr>
      <a:defRPr lang="en-US"/>
    </a:defPPr>
    <a:lvl1pPr marL="0" algn="l" defTabSz="81638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08194" algn="l" defTabSz="81638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16388" algn="l" defTabSz="81638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24582" algn="l" defTabSz="81638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32776" algn="l" defTabSz="81638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40969" algn="l" defTabSz="81638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49163" algn="l" defTabSz="81638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57357" algn="l" defTabSz="81638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65551" algn="l" defTabSz="81638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D3E8"/>
    <a:srgbClr val="29252F"/>
    <a:srgbClr val="000066"/>
    <a:srgbClr val="D2D6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80" d="100"/>
          <a:sy n="80" d="100"/>
        </p:scale>
        <p:origin x="-1590" y="-594"/>
      </p:cViewPr>
      <p:guideLst>
        <p:guide orient="horz" pos="1410"/>
        <p:guide pos="1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81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5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91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3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AE489-6AEB-44F4-9C7C-EB44B25B720D}" type="datetimeFigureOut">
              <a:rPr lang="en-US" smtClean="0"/>
              <a:t>4/12/2015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4381D-8834-4588-B000-EFD81A289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472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AE489-6AEB-44F4-9C7C-EB44B25B720D}" type="datetimeFigureOut">
              <a:rPr lang="en-US" smtClean="0"/>
              <a:t>4/12/2015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4381D-8834-4588-B000-EFD81A289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476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675" y="247650"/>
            <a:ext cx="3290888" cy="52661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839" y="247650"/>
            <a:ext cx="9723437" cy="526613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AE489-6AEB-44F4-9C7C-EB44B25B720D}" type="datetimeFigureOut">
              <a:rPr lang="en-US" smtClean="0"/>
              <a:t>4/12/2015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4381D-8834-4588-B000-EFD81A289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431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AE489-6AEB-44F4-9C7C-EB44B25B720D}" type="datetimeFigureOut">
              <a:rPr lang="en-US" smtClean="0"/>
              <a:t>4/12/2015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4381D-8834-4588-B000-EFD81A289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645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81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63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2458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3277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4096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4916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5735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26555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AE489-6AEB-44F4-9C7C-EB44B25B720D}" type="datetimeFigureOut">
              <a:rPr lang="en-US" smtClean="0"/>
              <a:t>4/12/2015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4381D-8834-4588-B000-EFD81A289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823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838" y="1440656"/>
            <a:ext cx="6507162" cy="4073129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91401" y="1440656"/>
            <a:ext cx="6507163" cy="4073129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AE489-6AEB-44F4-9C7C-EB44B25B720D}" type="datetimeFigureOut">
              <a:rPr lang="en-US" smtClean="0"/>
              <a:t>4/12/2015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4381D-8834-4588-B000-EFD81A289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271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94" indent="0">
              <a:buNone/>
              <a:defRPr sz="1800" b="1"/>
            </a:lvl2pPr>
            <a:lvl3pPr marL="816388" indent="0">
              <a:buNone/>
              <a:defRPr sz="1600" b="1"/>
            </a:lvl3pPr>
            <a:lvl4pPr marL="1224582" indent="0">
              <a:buNone/>
              <a:defRPr sz="1400" b="1"/>
            </a:lvl4pPr>
            <a:lvl5pPr marL="1632776" indent="0">
              <a:buNone/>
              <a:defRPr sz="1400" b="1"/>
            </a:lvl5pPr>
            <a:lvl6pPr marL="2040969" indent="0">
              <a:buNone/>
              <a:defRPr sz="1400" b="1"/>
            </a:lvl6pPr>
            <a:lvl7pPr marL="2449163" indent="0">
              <a:buNone/>
              <a:defRPr sz="1400" b="1"/>
            </a:lvl7pPr>
            <a:lvl8pPr marL="2857357" indent="0">
              <a:buNone/>
              <a:defRPr sz="1400" b="1"/>
            </a:lvl8pPr>
            <a:lvl9pPr marL="3265551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94" indent="0">
              <a:buNone/>
              <a:defRPr sz="1800" b="1"/>
            </a:lvl2pPr>
            <a:lvl3pPr marL="816388" indent="0">
              <a:buNone/>
              <a:defRPr sz="1600" b="1"/>
            </a:lvl3pPr>
            <a:lvl4pPr marL="1224582" indent="0">
              <a:buNone/>
              <a:defRPr sz="1400" b="1"/>
            </a:lvl4pPr>
            <a:lvl5pPr marL="1632776" indent="0">
              <a:buNone/>
              <a:defRPr sz="1400" b="1"/>
            </a:lvl5pPr>
            <a:lvl6pPr marL="2040969" indent="0">
              <a:buNone/>
              <a:defRPr sz="1400" b="1"/>
            </a:lvl6pPr>
            <a:lvl7pPr marL="2449163" indent="0">
              <a:buNone/>
              <a:defRPr sz="1400" b="1"/>
            </a:lvl7pPr>
            <a:lvl8pPr marL="2857357" indent="0">
              <a:buNone/>
              <a:defRPr sz="1400" b="1"/>
            </a:lvl8pPr>
            <a:lvl9pPr marL="3265551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AE489-6AEB-44F4-9C7C-EB44B25B720D}" type="datetimeFigureOut">
              <a:rPr lang="en-US" smtClean="0"/>
              <a:t>4/12/2015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4381D-8834-4588-B000-EFD81A289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387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AE489-6AEB-44F4-9C7C-EB44B25B720D}" type="datetimeFigureOut">
              <a:rPr lang="en-US" smtClean="0"/>
              <a:t>4/12/2015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4381D-8834-4588-B000-EFD81A289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753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AE489-6AEB-44F4-9C7C-EB44B25B720D}" type="datetimeFigureOut">
              <a:rPr lang="en-US" smtClean="0"/>
              <a:t>4/12/2015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4381D-8834-4588-B000-EFD81A289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654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5"/>
            <a:ext cx="3008313" cy="3518298"/>
          </a:xfrm>
        </p:spPr>
        <p:txBody>
          <a:bodyPr/>
          <a:lstStyle>
            <a:lvl1pPr marL="0" indent="0">
              <a:buNone/>
              <a:defRPr sz="1300"/>
            </a:lvl1pPr>
            <a:lvl2pPr marL="408194" indent="0">
              <a:buNone/>
              <a:defRPr sz="1100"/>
            </a:lvl2pPr>
            <a:lvl3pPr marL="816388" indent="0">
              <a:buNone/>
              <a:defRPr sz="900"/>
            </a:lvl3pPr>
            <a:lvl4pPr marL="1224582" indent="0">
              <a:buNone/>
              <a:defRPr sz="800"/>
            </a:lvl4pPr>
            <a:lvl5pPr marL="1632776" indent="0">
              <a:buNone/>
              <a:defRPr sz="800"/>
            </a:lvl5pPr>
            <a:lvl6pPr marL="2040969" indent="0">
              <a:buNone/>
              <a:defRPr sz="800"/>
            </a:lvl6pPr>
            <a:lvl7pPr marL="2449163" indent="0">
              <a:buNone/>
              <a:defRPr sz="800"/>
            </a:lvl7pPr>
            <a:lvl8pPr marL="2857357" indent="0">
              <a:buNone/>
              <a:defRPr sz="800"/>
            </a:lvl8pPr>
            <a:lvl9pPr marL="3265551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AE489-6AEB-44F4-9C7C-EB44B25B720D}" type="datetimeFigureOut">
              <a:rPr lang="en-US" smtClean="0"/>
              <a:t>4/12/2015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4381D-8834-4588-B000-EFD81A289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253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900"/>
            </a:lvl1pPr>
            <a:lvl2pPr marL="408194" indent="0">
              <a:buNone/>
              <a:defRPr sz="2500"/>
            </a:lvl2pPr>
            <a:lvl3pPr marL="816388" indent="0">
              <a:buNone/>
              <a:defRPr sz="2100"/>
            </a:lvl3pPr>
            <a:lvl4pPr marL="1224582" indent="0">
              <a:buNone/>
              <a:defRPr sz="1800"/>
            </a:lvl4pPr>
            <a:lvl5pPr marL="1632776" indent="0">
              <a:buNone/>
              <a:defRPr sz="1800"/>
            </a:lvl5pPr>
            <a:lvl6pPr marL="2040969" indent="0">
              <a:buNone/>
              <a:defRPr sz="1800"/>
            </a:lvl6pPr>
            <a:lvl7pPr marL="2449163" indent="0">
              <a:buNone/>
              <a:defRPr sz="1800"/>
            </a:lvl7pPr>
            <a:lvl8pPr marL="2857357" indent="0">
              <a:buNone/>
              <a:defRPr sz="1800"/>
            </a:lvl8pPr>
            <a:lvl9pPr marL="3265551" indent="0">
              <a:buNone/>
              <a:defRPr sz="1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300"/>
            </a:lvl1pPr>
            <a:lvl2pPr marL="408194" indent="0">
              <a:buNone/>
              <a:defRPr sz="1100"/>
            </a:lvl2pPr>
            <a:lvl3pPr marL="816388" indent="0">
              <a:buNone/>
              <a:defRPr sz="900"/>
            </a:lvl3pPr>
            <a:lvl4pPr marL="1224582" indent="0">
              <a:buNone/>
              <a:defRPr sz="800"/>
            </a:lvl4pPr>
            <a:lvl5pPr marL="1632776" indent="0">
              <a:buNone/>
              <a:defRPr sz="800"/>
            </a:lvl5pPr>
            <a:lvl6pPr marL="2040969" indent="0">
              <a:buNone/>
              <a:defRPr sz="800"/>
            </a:lvl6pPr>
            <a:lvl7pPr marL="2449163" indent="0">
              <a:buNone/>
              <a:defRPr sz="800"/>
            </a:lvl7pPr>
            <a:lvl8pPr marL="2857357" indent="0">
              <a:buNone/>
              <a:defRPr sz="800"/>
            </a:lvl8pPr>
            <a:lvl9pPr marL="3265551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AE489-6AEB-44F4-9C7C-EB44B25B720D}" type="datetimeFigureOut">
              <a:rPr lang="en-US" smtClean="0"/>
              <a:t>4/12/2015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4381D-8834-4588-B000-EFD81A289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005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81639" tIns="40819" rIns="81639" bIns="4081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3"/>
          </a:xfrm>
          <a:prstGeom prst="rect">
            <a:avLst/>
          </a:prstGeom>
        </p:spPr>
        <p:txBody>
          <a:bodyPr vert="horz" lIns="81639" tIns="40819" rIns="81639" bIns="4081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81639" tIns="40819" rIns="81639" bIns="40819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0AE489-6AEB-44F4-9C7C-EB44B25B720D}" type="datetimeFigureOut">
              <a:rPr lang="en-US" smtClean="0"/>
              <a:t>4/12/2015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81639" tIns="40819" rIns="81639" bIns="40819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81639" tIns="40819" rIns="81639" bIns="40819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4381D-8834-4588-B000-EFD81A289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227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16388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6146" indent="-306146" algn="l" defTabSz="8163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63315" indent="-255121" algn="l" defTabSz="816388" rtl="0" eaLnBrk="1" latinLnBrk="0" hangingPunct="1">
        <a:spcBef>
          <a:spcPct val="20000"/>
        </a:spcBef>
        <a:buFont typeface="Arial" panose="020B0604020202020204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0485" indent="-204097" algn="l" defTabSz="8163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28679" indent="-204097" algn="l" defTabSz="816388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36873" indent="-204097" algn="l" defTabSz="816388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5066" indent="-204097" algn="l" defTabSz="816388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3260" indent="-204097" algn="l" defTabSz="816388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1454" indent="-204097" algn="l" defTabSz="816388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648" indent="-204097" algn="l" defTabSz="816388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63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94" algn="l" defTabSz="8163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388" algn="l" defTabSz="8163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582" algn="l" defTabSz="8163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776" algn="l" defTabSz="8163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969" algn="l" defTabSz="8163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9163" algn="l" defTabSz="8163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57" algn="l" defTabSz="8163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551" algn="l" defTabSz="8163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3" r="2989"/>
          <a:stretch/>
        </p:blipFill>
        <p:spPr bwMode="auto">
          <a:xfrm>
            <a:off x="0" y="361950"/>
            <a:ext cx="9144000" cy="4285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120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05" r="24402" b="19813"/>
          <a:stretch/>
        </p:blipFill>
        <p:spPr bwMode="auto">
          <a:xfrm>
            <a:off x="381000" y="104330"/>
            <a:ext cx="2743200" cy="19340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8125" y="1962150"/>
            <a:ext cx="31146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C2D3E8"/>
                </a:solidFill>
              </a:rPr>
              <a:t>GOD’S PEOPLE FINDING GOD’S HEART FOR THE WORLD</a:t>
            </a:r>
          </a:p>
          <a:p>
            <a:pPr algn="ctr"/>
            <a:r>
              <a:rPr lang="en-US" dirty="0" smtClean="0">
                <a:solidFill>
                  <a:srgbClr val="C2D3E8"/>
                </a:solidFill>
              </a:rPr>
              <a:t>PART 1: </a:t>
            </a:r>
            <a:r>
              <a:rPr lang="en-US" b="1" dirty="0">
                <a:solidFill>
                  <a:srgbClr val="C2D3E8"/>
                </a:solidFill>
              </a:rPr>
              <a:t>CONNECT</a:t>
            </a:r>
            <a:r>
              <a:rPr lang="en-US" dirty="0">
                <a:solidFill>
                  <a:srgbClr val="C2D3E8"/>
                </a:solidFill>
              </a:rPr>
              <a:t> </a:t>
            </a:r>
            <a:r>
              <a:rPr lang="en-US" dirty="0" smtClean="0">
                <a:solidFill>
                  <a:srgbClr val="C2D3E8"/>
                </a:solidFill>
              </a:rPr>
              <a:t>WITH </a:t>
            </a:r>
            <a:r>
              <a:rPr lang="en-US" dirty="0">
                <a:solidFill>
                  <a:srgbClr val="C2D3E8"/>
                </a:solidFill>
              </a:rPr>
              <a:t>THE </a:t>
            </a:r>
            <a:r>
              <a:rPr lang="en-US" dirty="0" smtClean="0">
                <a:solidFill>
                  <a:srgbClr val="C2D3E8"/>
                </a:solidFill>
              </a:rPr>
              <a:t>LOST</a:t>
            </a:r>
            <a:endParaRPr lang="en-US" dirty="0">
              <a:solidFill>
                <a:srgbClr val="C2D3E8"/>
              </a:solidFill>
            </a:endParaRPr>
          </a:p>
          <a:p>
            <a:pPr algn="ctr"/>
            <a:endParaRPr lang="en-US" dirty="0">
              <a:solidFill>
                <a:srgbClr val="C2D3E8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7675" y="2956679"/>
            <a:ext cx="267652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C2D3E8"/>
                </a:solidFill>
              </a:rPr>
              <a:t>Failed Missions</a:t>
            </a:r>
          </a:p>
          <a:p>
            <a:pPr algn="ctr"/>
            <a:r>
              <a:rPr lang="en-US" sz="2400" dirty="0" smtClean="0">
                <a:solidFill>
                  <a:srgbClr val="C2D3E8"/>
                </a:solidFill>
              </a:rPr>
              <a:t>(You just had 1 job!)</a:t>
            </a:r>
            <a:endParaRPr lang="en-US" sz="2400" dirty="0">
              <a:solidFill>
                <a:srgbClr val="C2D3E8"/>
              </a:solidFill>
            </a:endParaRPr>
          </a:p>
        </p:txBody>
      </p:sp>
      <p:pic>
        <p:nvPicPr>
          <p:cNvPr id="7170" name="Picture 2" descr="C:\John Horne - Ministry\HCF\Life On Mission\OVERVIEW-WEEK\OVERVIEW\3 - GRAPHICS\YOU ONLY HAD ONE JOB SLIDES\WINTER FLIP FLOPS SLID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67" r="24059"/>
          <a:stretch/>
        </p:blipFill>
        <p:spPr bwMode="auto">
          <a:xfrm>
            <a:off x="3886200" y="361950"/>
            <a:ext cx="4212339" cy="45589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187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05" r="24402" b="19813"/>
          <a:stretch/>
        </p:blipFill>
        <p:spPr bwMode="auto">
          <a:xfrm>
            <a:off x="381000" y="104330"/>
            <a:ext cx="2743200" cy="19340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8125" y="1962150"/>
            <a:ext cx="31146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C2D3E8"/>
                </a:solidFill>
              </a:rPr>
              <a:t>GOD’S PEOPLE FINDING GOD’S HEART FOR THE WORLD</a:t>
            </a:r>
          </a:p>
          <a:p>
            <a:pPr algn="ctr"/>
            <a:r>
              <a:rPr lang="en-US" dirty="0" smtClean="0">
                <a:solidFill>
                  <a:srgbClr val="C2D3E8"/>
                </a:solidFill>
              </a:rPr>
              <a:t>PART 1: </a:t>
            </a:r>
            <a:r>
              <a:rPr lang="en-US" b="1" dirty="0">
                <a:solidFill>
                  <a:srgbClr val="C2D3E8"/>
                </a:solidFill>
              </a:rPr>
              <a:t>CONNECT</a:t>
            </a:r>
            <a:r>
              <a:rPr lang="en-US" dirty="0">
                <a:solidFill>
                  <a:srgbClr val="C2D3E8"/>
                </a:solidFill>
              </a:rPr>
              <a:t> </a:t>
            </a:r>
            <a:r>
              <a:rPr lang="en-US" dirty="0" smtClean="0">
                <a:solidFill>
                  <a:srgbClr val="C2D3E8"/>
                </a:solidFill>
              </a:rPr>
              <a:t>WITH </a:t>
            </a:r>
            <a:r>
              <a:rPr lang="en-US" dirty="0">
                <a:solidFill>
                  <a:srgbClr val="C2D3E8"/>
                </a:solidFill>
              </a:rPr>
              <a:t>THE </a:t>
            </a:r>
            <a:r>
              <a:rPr lang="en-US" dirty="0" smtClean="0">
                <a:solidFill>
                  <a:srgbClr val="C2D3E8"/>
                </a:solidFill>
              </a:rPr>
              <a:t>LOST</a:t>
            </a:r>
            <a:endParaRPr lang="en-US" dirty="0">
              <a:solidFill>
                <a:srgbClr val="C2D3E8"/>
              </a:solidFill>
            </a:endParaRPr>
          </a:p>
          <a:p>
            <a:pPr algn="ctr"/>
            <a:endParaRPr lang="en-US" dirty="0">
              <a:solidFill>
                <a:srgbClr val="C2D3E8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2800350"/>
            <a:ext cx="3200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2D3E8"/>
                </a:solidFill>
              </a:rPr>
              <a:t>Famous </a:t>
            </a:r>
            <a:r>
              <a:rPr lang="en-US" sz="3200" b="1" dirty="0">
                <a:solidFill>
                  <a:srgbClr val="C2D3E8"/>
                </a:solidFill>
              </a:rPr>
              <a:t>Missions </a:t>
            </a:r>
          </a:p>
        </p:txBody>
      </p:sp>
      <p:pic>
        <p:nvPicPr>
          <p:cNvPr id="5" name="Picture 5" descr="mayflower-i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495" y="324892"/>
            <a:ext cx="2920305" cy="43804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26402" y="3208645"/>
            <a:ext cx="273812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6600" dirty="0">
                <a:solidFill>
                  <a:srgbClr val="C2D3E8"/>
                </a:solidFill>
                <a:latin typeface="Amienne" panose="04000508060000020003" pitchFamily="82" charset="0"/>
              </a:rPr>
              <a:t>1620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62280" y="3858220"/>
            <a:ext cx="273812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5400" dirty="0">
                <a:solidFill>
                  <a:srgbClr val="C2D3E8"/>
                </a:solidFill>
                <a:latin typeface="Amienne" panose="04000508060000020003" pitchFamily="82" charset="0"/>
              </a:rPr>
              <a:t>The Mayflower</a:t>
            </a:r>
          </a:p>
        </p:txBody>
      </p:sp>
    </p:spTree>
    <p:extLst>
      <p:ext uri="{BB962C8B-B14F-4D97-AF65-F5344CB8AC3E}">
        <p14:creationId xmlns:p14="http://schemas.microsoft.com/office/powerpoint/2010/main" val="2128375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05" r="24402" b="19813"/>
          <a:stretch/>
        </p:blipFill>
        <p:spPr bwMode="auto">
          <a:xfrm>
            <a:off x="381000" y="104330"/>
            <a:ext cx="2743200" cy="19340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8125" y="1962150"/>
            <a:ext cx="31146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C2D3E8"/>
                </a:solidFill>
              </a:rPr>
              <a:t>GOD’S PEOPLE FINDING GOD’S HEART FOR THE WORLD</a:t>
            </a:r>
          </a:p>
          <a:p>
            <a:pPr algn="ctr"/>
            <a:r>
              <a:rPr lang="en-US" dirty="0" smtClean="0">
                <a:solidFill>
                  <a:srgbClr val="C2D3E8"/>
                </a:solidFill>
              </a:rPr>
              <a:t>PART 1: </a:t>
            </a:r>
            <a:r>
              <a:rPr lang="en-US" b="1" dirty="0">
                <a:solidFill>
                  <a:srgbClr val="C2D3E8"/>
                </a:solidFill>
              </a:rPr>
              <a:t>CONNECT</a:t>
            </a:r>
            <a:r>
              <a:rPr lang="en-US" dirty="0">
                <a:solidFill>
                  <a:srgbClr val="C2D3E8"/>
                </a:solidFill>
              </a:rPr>
              <a:t> </a:t>
            </a:r>
            <a:r>
              <a:rPr lang="en-US" dirty="0" smtClean="0">
                <a:solidFill>
                  <a:srgbClr val="C2D3E8"/>
                </a:solidFill>
              </a:rPr>
              <a:t>WITH </a:t>
            </a:r>
            <a:r>
              <a:rPr lang="en-US" dirty="0">
                <a:solidFill>
                  <a:srgbClr val="C2D3E8"/>
                </a:solidFill>
              </a:rPr>
              <a:t>THE </a:t>
            </a:r>
            <a:r>
              <a:rPr lang="en-US" dirty="0" smtClean="0">
                <a:solidFill>
                  <a:srgbClr val="C2D3E8"/>
                </a:solidFill>
              </a:rPr>
              <a:t>LOST</a:t>
            </a:r>
            <a:endParaRPr lang="en-US" dirty="0">
              <a:solidFill>
                <a:srgbClr val="C2D3E8"/>
              </a:solidFill>
            </a:endParaRPr>
          </a:p>
          <a:p>
            <a:pPr algn="ctr"/>
            <a:endParaRPr lang="en-US" dirty="0">
              <a:solidFill>
                <a:srgbClr val="C2D3E8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2724150"/>
            <a:ext cx="2743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2D3E8"/>
                </a:solidFill>
              </a:rPr>
              <a:t>Famous </a:t>
            </a:r>
            <a:r>
              <a:rPr lang="en-US" sz="2800" b="1" dirty="0">
                <a:solidFill>
                  <a:srgbClr val="C2D3E8"/>
                </a:solidFill>
              </a:rPr>
              <a:t>Missions </a:t>
            </a:r>
          </a:p>
        </p:txBody>
      </p:sp>
      <p:pic>
        <p:nvPicPr>
          <p:cNvPr id="9" name="Picture 10" descr="ANd9GcQ24MgP39oti2VG4m0DCE5MNimc3tzDBWhzrTUOIQVSlIgh6GQB6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275" y="369886"/>
            <a:ext cx="4887125" cy="41830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609600" y="4176461"/>
            <a:ext cx="24384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 dirty="0">
                <a:solidFill>
                  <a:srgbClr val="C2D3E8"/>
                </a:solidFill>
                <a:latin typeface="+mj-lt"/>
              </a:rPr>
              <a:t>D-Day</a:t>
            </a:r>
          </a:p>
        </p:txBody>
      </p:sp>
      <p:pic>
        <p:nvPicPr>
          <p:cNvPr id="11" name="Picture 6" descr="ANd9GcQYsMXO9Kz_DuVHN7aB2Q30MOzKCUUtxx6jxCB7pEkRFDqOv6Yn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6"/>
              </a:clrFrom>
              <a:clrTo>
                <a:srgbClr val="FFFF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5" t="3883" r="2040" b="6796"/>
          <a:stretch>
            <a:fillRect/>
          </a:stretch>
        </p:blipFill>
        <p:spPr bwMode="auto">
          <a:xfrm>
            <a:off x="6858000" y="3543515"/>
            <a:ext cx="1752600" cy="13904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0" y="3028950"/>
            <a:ext cx="35052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8800" dirty="0">
                <a:solidFill>
                  <a:srgbClr val="C2D3E8"/>
                </a:solidFill>
                <a:latin typeface="+mn-lt"/>
              </a:rPr>
              <a:t>1944</a:t>
            </a:r>
          </a:p>
        </p:txBody>
      </p:sp>
    </p:spTree>
    <p:extLst>
      <p:ext uri="{BB962C8B-B14F-4D97-AF65-F5344CB8AC3E}">
        <p14:creationId xmlns:p14="http://schemas.microsoft.com/office/powerpoint/2010/main" val="1041048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05" r="24402" b="19813"/>
          <a:stretch/>
        </p:blipFill>
        <p:spPr bwMode="auto">
          <a:xfrm>
            <a:off x="381000" y="104330"/>
            <a:ext cx="2743200" cy="19340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8125" y="1962150"/>
            <a:ext cx="31146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C2D3E8"/>
                </a:solidFill>
              </a:rPr>
              <a:t>GOD’S PEOPLE FINDING GOD’S HEART FOR THE WORLD</a:t>
            </a:r>
          </a:p>
          <a:p>
            <a:pPr algn="ctr"/>
            <a:r>
              <a:rPr lang="en-US" dirty="0" smtClean="0">
                <a:solidFill>
                  <a:srgbClr val="C2D3E8"/>
                </a:solidFill>
              </a:rPr>
              <a:t>PART 1: </a:t>
            </a:r>
            <a:r>
              <a:rPr lang="en-US" b="1" dirty="0">
                <a:solidFill>
                  <a:srgbClr val="C2D3E8"/>
                </a:solidFill>
              </a:rPr>
              <a:t>CONNECT</a:t>
            </a:r>
            <a:r>
              <a:rPr lang="en-US" dirty="0">
                <a:solidFill>
                  <a:srgbClr val="C2D3E8"/>
                </a:solidFill>
              </a:rPr>
              <a:t> </a:t>
            </a:r>
            <a:r>
              <a:rPr lang="en-US" dirty="0" smtClean="0">
                <a:solidFill>
                  <a:srgbClr val="C2D3E8"/>
                </a:solidFill>
              </a:rPr>
              <a:t>WITH </a:t>
            </a:r>
            <a:r>
              <a:rPr lang="en-US" dirty="0">
                <a:solidFill>
                  <a:srgbClr val="C2D3E8"/>
                </a:solidFill>
              </a:rPr>
              <a:t>THE </a:t>
            </a:r>
            <a:r>
              <a:rPr lang="en-US" dirty="0" smtClean="0">
                <a:solidFill>
                  <a:srgbClr val="C2D3E8"/>
                </a:solidFill>
              </a:rPr>
              <a:t>LOST</a:t>
            </a:r>
            <a:endParaRPr lang="en-US" dirty="0">
              <a:solidFill>
                <a:srgbClr val="C2D3E8"/>
              </a:solidFill>
            </a:endParaRPr>
          </a:p>
          <a:p>
            <a:pPr algn="ctr"/>
            <a:endParaRPr lang="en-US" dirty="0">
              <a:solidFill>
                <a:srgbClr val="C2D3E8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2724150"/>
            <a:ext cx="2743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2D3E8"/>
                </a:solidFill>
              </a:rPr>
              <a:t>Famous </a:t>
            </a:r>
            <a:r>
              <a:rPr lang="en-US" sz="2800" b="1" dirty="0">
                <a:solidFill>
                  <a:srgbClr val="C2D3E8"/>
                </a:solidFill>
              </a:rPr>
              <a:t>Missions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5" b="100000" l="6000" r="94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63" y="3181348"/>
            <a:ext cx="2044397" cy="1771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27441"/>
            <a:ext cx="5486400" cy="4310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61950"/>
            <a:ext cx="5638800" cy="43974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3836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05" r="24402" b="19813"/>
          <a:stretch/>
        </p:blipFill>
        <p:spPr bwMode="auto">
          <a:xfrm>
            <a:off x="381000" y="104330"/>
            <a:ext cx="2743200" cy="19340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8125" y="1962150"/>
            <a:ext cx="31146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C2D3E8"/>
                </a:solidFill>
              </a:rPr>
              <a:t>GOD’S PEOPLE FINDING GOD’S HEART FOR THE WORLD</a:t>
            </a:r>
          </a:p>
          <a:p>
            <a:pPr algn="ctr"/>
            <a:r>
              <a:rPr lang="en-US" dirty="0" smtClean="0">
                <a:solidFill>
                  <a:srgbClr val="C2D3E8"/>
                </a:solidFill>
              </a:rPr>
              <a:t>PART 1: </a:t>
            </a:r>
            <a:r>
              <a:rPr lang="en-US" b="1" dirty="0">
                <a:solidFill>
                  <a:srgbClr val="C2D3E8"/>
                </a:solidFill>
              </a:rPr>
              <a:t>CONNECT</a:t>
            </a:r>
            <a:r>
              <a:rPr lang="en-US" dirty="0">
                <a:solidFill>
                  <a:srgbClr val="C2D3E8"/>
                </a:solidFill>
              </a:rPr>
              <a:t> </a:t>
            </a:r>
            <a:r>
              <a:rPr lang="en-US" dirty="0" smtClean="0">
                <a:solidFill>
                  <a:srgbClr val="C2D3E8"/>
                </a:solidFill>
              </a:rPr>
              <a:t>WITH </a:t>
            </a:r>
            <a:r>
              <a:rPr lang="en-US" dirty="0">
                <a:solidFill>
                  <a:srgbClr val="C2D3E8"/>
                </a:solidFill>
              </a:rPr>
              <a:t>THE </a:t>
            </a:r>
            <a:r>
              <a:rPr lang="en-US" dirty="0" smtClean="0">
                <a:solidFill>
                  <a:srgbClr val="C2D3E8"/>
                </a:solidFill>
              </a:rPr>
              <a:t>LOST</a:t>
            </a:r>
            <a:endParaRPr lang="en-US" dirty="0">
              <a:solidFill>
                <a:srgbClr val="C2D3E8"/>
              </a:solidFill>
            </a:endParaRPr>
          </a:p>
          <a:p>
            <a:pPr algn="ctr"/>
            <a:endParaRPr lang="en-US" dirty="0">
              <a:solidFill>
                <a:srgbClr val="C2D3E8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33800" y="57150"/>
            <a:ext cx="51816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2D3E8"/>
                </a:solidFill>
              </a:rPr>
              <a:t> </a:t>
            </a:r>
            <a:endParaRPr lang="en-US" sz="1200" dirty="0">
              <a:solidFill>
                <a:srgbClr val="C2D3E8"/>
              </a:solidFill>
            </a:endParaRPr>
          </a:p>
          <a:p>
            <a:pPr lvl="0"/>
            <a:r>
              <a:rPr lang="en-US" sz="3200" b="1" dirty="0" smtClean="0">
                <a:solidFill>
                  <a:srgbClr val="C2D3E8"/>
                </a:solidFill>
              </a:rPr>
              <a:t>We all have a Life Mission                                     </a:t>
            </a:r>
            <a:r>
              <a:rPr lang="en-US" sz="2200" dirty="0" smtClean="0">
                <a:solidFill>
                  <a:srgbClr val="C2D3E8"/>
                </a:solidFill>
              </a:rPr>
              <a:t>We </a:t>
            </a:r>
            <a:r>
              <a:rPr lang="en-US" sz="2200" dirty="0">
                <a:solidFill>
                  <a:srgbClr val="C2D3E8"/>
                </a:solidFill>
              </a:rPr>
              <a:t>all have a </a:t>
            </a:r>
            <a:r>
              <a:rPr lang="en-US" sz="2200" b="1" u="sng" dirty="0">
                <a:solidFill>
                  <a:srgbClr val="C2D3E8"/>
                </a:solidFill>
              </a:rPr>
              <a:t>need</a:t>
            </a:r>
            <a:r>
              <a:rPr lang="en-US" sz="2200" dirty="0">
                <a:solidFill>
                  <a:srgbClr val="C2D3E8"/>
                </a:solidFill>
              </a:rPr>
              <a:t> to be connected.</a:t>
            </a:r>
          </a:p>
          <a:p>
            <a:pPr lvl="0"/>
            <a:r>
              <a:rPr lang="en-US" sz="2200" dirty="0">
                <a:solidFill>
                  <a:srgbClr val="C2D3E8"/>
                </a:solidFill>
              </a:rPr>
              <a:t>Connect = build a </a:t>
            </a:r>
            <a:r>
              <a:rPr lang="en-US" sz="2200" b="1" u="sng" dirty="0">
                <a:solidFill>
                  <a:srgbClr val="C2D3E8"/>
                </a:solidFill>
              </a:rPr>
              <a:t>relationship</a:t>
            </a:r>
            <a:r>
              <a:rPr lang="en-US" sz="2200" dirty="0">
                <a:solidFill>
                  <a:srgbClr val="C2D3E8"/>
                </a:solidFill>
              </a:rPr>
              <a:t>.</a:t>
            </a:r>
          </a:p>
          <a:p>
            <a:r>
              <a:rPr lang="en-US" sz="2200" dirty="0">
                <a:solidFill>
                  <a:srgbClr val="C2D3E8"/>
                </a:solidFill>
              </a:rPr>
              <a:t> </a:t>
            </a:r>
          </a:p>
          <a:p>
            <a:r>
              <a:rPr lang="en-US" sz="2200" b="1" dirty="0">
                <a:solidFill>
                  <a:srgbClr val="C2D3E8"/>
                </a:solidFill>
              </a:rPr>
              <a:t>Relational Priorities</a:t>
            </a:r>
            <a:endParaRPr lang="en-US" sz="2200" dirty="0">
              <a:solidFill>
                <a:srgbClr val="C2D3E8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C2D3E8"/>
                </a:solidFill>
              </a:rPr>
              <a:t>Connect</a:t>
            </a:r>
            <a:r>
              <a:rPr lang="en-US" sz="2200" dirty="0">
                <a:solidFill>
                  <a:srgbClr val="C2D3E8"/>
                </a:solidFill>
              </a:rPr>
              <a:t> with the Lord.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C2D3E8"/>
                </a:solidFill>
              </a:rPr>
              <a:t>Connect</a:t>
            </a:r>
            <a:r>
              <a:rPr lang="en-US" sz="2200" dirty="0">
                <a:solidFill>
                  <a:srgbClr val="C2D3E8"/>
                </a:solidFill>
              </a:rPr>
              <a:t> with my Spouse.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C2D3E8"/>
                </a:solidFill>
              </a:rPr>
              <a:t>Connect</a:t>
            </a:r>
            <a:r>
              <a:rPr lang="en-US" sz="2200" dirty="0">
                <a:solidFill>
                  <a:srgbClr val="C2D3E8"/>
                </a:solidFill>
              </a:rPr>
              <a:t> with my Family.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C2D3E8"/>
                </a:solidFill>
              </a:rPr>
              <a:t>Connect</a:t>
            </a:r>
            <a:r>
              <a:rPr lang="en-US" sz="2200" dirty="0">
                <a:solidFill>
                  <a:srgbClr val="C2D3E8"/>
                </a:solidFill>
              </a:rPr>
              <a:t> with my Church.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C2D3E8"/>
                </a:solidFill>
              </a:rPr>
              <a:t>Connect </a:t>
            </a:r>
            <a:r>
              <a:rPr lang="en-US" sz="2200" dirty="0">
                <a:solidFill>
                  <a:srgbClr val="C2D3E8"/>
                </a:solidFill>
              </a:rPr>
              <a:t>with the Lost. Pick one person!</a:t>
            </a:r>
          </a:p>
          <a:p>
            <a:r>
              <a:rPr lang="en-US" sz="2200" dirty="0">
                <a:solidFill>
                  <a:srgbClr val="C2D3E8"/>
                </a:solidFill>
              </a:rPr>
              <a:t> </a:t>
            </a:r>
          </a:p>
          <a:p>
            <a:r>
              <a:rPr lang="en-US" sz="2200" b="1" dirty="0">
                <a:solidFill>
                  <a:srgbClr val="C2D3E8"/>
                </a:solidFill>
              </a:rPr>
              <a:t>Connecting is My Mission!</a:t>
            </a:r>
            <a:endParaRPr lang="en-US" sz="2200" dirty="0">
              <a:solidFill>
                <a:srgbClr val="C2D3E8"/>
              </a:solidFill>
            </a:endParaRPr>
          </a:p>
          <a:p>
            <a:r>
              <a:rPr lang="en-US" sz="2200" b="1" dirty="0">
                <a:solidFill>
                  <a:srgbClr val="C2D3E8"/>
                </a:solidFill>
              </a:rPr>
              <a:t>I need to connect with the Lost!</a:t>
            </a:r>
            <a:endParaRPr lang="en-US" sz="2200" dirty="0">
              <a:solidFill>
                <a:srgbClr val="C2D3E8"/>
              </a:solidFill>
            </a:endParaRPr>
          </a:p>
          <a:p>
            <a:r>
              <a:rPr lang="en-US" sz="2400" dirty="0">
                <a:solidFill>
                  <a:srgbClr val="C2D3E8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17670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05" r="24402" b="19813"/>
          <a:stretch/>
        </p:blipFill>
        <p:spPr bwMode="auto">
          <a:xfrm>
            <a:off x="381000" y="104330"/>
            <a:ext cx="2743200" cy="19340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8125" y="1962150"/>
            <a:ext cx="31146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C2D3E8"/>
                </a:solidFill>
              </a:rPr>
              <a:t>GOD’S PEOPLE FINDING GOD’S HEART FOR THE WORLD</a:t>
            </a:r>
          </a:p>
          <a:p>
            <a:pPr algn="ctr"/>
            <a:r>
              <a:rPr lang="en-US" dirty="0" smtClean="0">
                <a:solidFill>
                  <a:srgbClr val="C2D3E8"/>
                </a:solidFill>
              </a:rPr>
              <a:t>PART 1: </a:t>
            </a:r>
            <a:r>
              <a:rPr lang="en-US" b="1" dirty="0">
                <a:solidFill>
                  <a:srgbClr val="C2D3E8"/>
                </a:solidFill>
              </a:rPr>
              <a:t>CONNECT</a:t>
            </a:r>
            <a:r>
              <a:rPr lang="en-US" dirty="0">
                <a:solidFill>
                  <a:srgbClr val="C2D3E8"/>
                </a:solidFill>
              </a:rPr>
              <a:t> </a:t>
            </a:r>
            <a:r>
              <a:rPr lang="en-US" dirty="0" smtClean="0">
                <a:solidFill>
                  <a:srgbClr val="C2D3E8"/>
                </a:solidFill>
              </a:rPr>
              <a:t>WITH </a:t>
            </a:r>
            <a:r>
              <a:rPr lang="en-US" dirty="0">
                <a:solidFill>
                  <a:srgbClr val="C2D3E8"/>
                </a:solidFill>
              </a:rPr>
              <a:t>THE </a:t>
            </a:r>
            <a:r>
              <a:rPr lang="en-US" dirty="0" smtClean="0">
                <a:solidFill>
                  <a:srgbClr val="C2D3E8"/>
                </a:solidFill>
              </a:rPr>
              <a:t>LOST</a:t>
            </a:r>
            <a:endParaRPr lang="en-US" dirty="0">
              <a:solidFill>
                <a:srgbClr val="C2D3E8"/>
              </a:solidFill>
            </a:endParaRPr>
          </a:p>
          <a:p>
            <a:pPr algn="ctr"/>
            <a:endParaRPr lang="en-US" dirty="0">
              <a:solidFill>
                <a:srgbClr val="C2D3E8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43275" y="405239"/>
            <a:ext cx="27527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dirty="0" smtClean="0">
                <a:solidFill>
                  <a:prstClr val="white"/>
                </a:solidFill>
              </a:rPr>
              <a:t>1. My </a:t>
            </a:r>
            <a:r>
              <a:rPr lang="en-US" sz="2400" dirty="0">
                <a:solidFill>
                  <a:prstClr val="white"/>
                </a:solidFill>
              </a:rPr>
              <a:t>Mission Need: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525060"/>
            <a:ext cx="5943599" cy="2723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740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05" r="24402" b="19813"/>
          <a:stretch/>
        </p:blipFill>
        <p:spPr bwMode="auto">
          <a:xfrm>
            <a:off x="381000" y="104330"/>
            <a:ext cx="2743200" cy="19340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8125" y="1962150"/>
            <a:ext cx="31146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C2D3E8"/>
                </a:solidFill>
              </a:rPr>
              <a:t>GOD’S PEOPLE FINDING GOD’S HEART FOR THE WORLD</a:t>
            </a:r>
          </a:p>
          <a:p>
            <a:pPr algn="ctr"/>
            <a:r>
              <a:rPr lang="en-US" dirty="0" smtClean="0">
                <a:solidFill>
                  <a:srgbClr val="C2D3E8"/>
                </a:solidFill>
              </a:rPr>
              <a:t>PART 1: </a:t>
            </a:r>
            <a:r>
              <a:rPr lang="en-US" b="1" dirty="0">
                <a:solidFill>
                  <a:srgbClr val="C2D3E8"/>
                </a:solidFill>
              </a:rPr>
              <a:t>CONNECT</a:t>
            </a:r>
            <a:r>
              <a:rPr lang="en-US" dirty="0">
                <a:solidFill>
                  <a:srgbClr val="C2D3E8"/>
                </a:solidFill>
              </a:rPr>
              <a:t> </a:t>
            </a:r>
            <a:r>
              <a:rPr lang="en-US" dirty="0" smtClean="0">
                <a:solidFill>
                  <a:srgbClr val="C2D3E8"/>
                </a:solidFill>
              </a:rPr>
              <a:t>WITH </a:t>
            </a:r>
            <a:r>
              <a:rPr lang="en-US" dirty="0">
                <a:solidFill>
                  <a:srgbClr val="C2D3E8"/>
                </a:solidFill>
              </a:rPr>
              <a:t>THE </a:t>
            </a:r>
            <a:r>
              <a:rPr lang="en-US" dirty="0" smtClean="0">
                <a:solidFill>
                  <a:srgbClr val="C2D3E8"/>
                </a:solidFill>
              </a:rPr>
              <a:t>LOST</a:t>
            </a:r>
            <a:endParaRPr lang="en-US" dirty="0">
              <a:solidFill>
                <a:srgbClr val="C2D3E8"/>
              </a:solidFill>
            </a:endParaRPr>
          </a:p>
          <a:p>
            <a:pPr algn="ctr"/>
            <a:endParaRPr lang="en-US" dirty="0">
              <a:solidFill>
                <a:srgbClr val="C2D3E8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29000" y="1657350"/>
            <a:ext cx="5791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 smtClean="0">
                <a:solidFill>
                  <a:srgbClr val="C2D3E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My </a:t>
            </a:r>
            <a:r>
              <a:rPr lang="en-US" sz="3200" dirty="0">
                <a:solidFill>
                  <a:srgbClr val="C2D3E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Mission Statement (Acts 1</a:t>
            </a:r>
            <a:r>
              <a:rPr lang="en-US" sz="3200" dirty="0" smtClean="0">
                <a:solidFill>
                  <a:srgbClr val="C2D3E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lvl="0"/>
            <a:endParaRPr lang="en-US" sz="3200" dirty="0">
              <a:solidFill>
                <a:srgbClr val="C2D3E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en-US" sz="3200" dirty="0" smtClean="0">
                <a:solidFill>
                  <a:srgbClr val="C2D3E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My </a:t>
            </a:r>
            <a:r>
              <a:rPr lang="en-US" sz="3200" dirty="0">
                <a:solidFill>
                  <a:srgbClr val="C2D3E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Mission Modeled</a:t>
            </a:r>
          </a:p>
          <a:p>
            <a:pPr lvl="1"/>
            <a:r>
              <a:rPr lang="en-US" sz="3200" dirty="0">
                <a:solidFill>
                  <a:srgbClr val="C2D3E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Luke 19:1-10 </a:t>
            </a:r>
          </a:p>
          <a:p>
            <a:pPr lvl="1"/>
            <a:r>
              <a:rPr lang="en-US" sz="3200" dirty="0">
                <a:solidFill>
                  <a:srgbClr val="C2D3E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Matthew 9:9-12 </a:t>
            </a:r>
          </a:p>
        </p:txBody>
      </p:sp>
    </p:spTree>
    <p:extLst>
      <p:ext uri="{BB962C8B-B14F-4D97-AF65-F5344CB8AC3E}">
        <p14:creationId xmlns:p14="http://schemas.microsoft.com/office/powerpoint/2010/main" val="145313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3" r="2989"/>
          <a:stretch/>
        </p:blipFill>
        <p:spPr bwMode="auto">
          <a:xfrm>
            <a:off x="0" y="361950"/>
            <a:ext cx="9144000" cy="4285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742950"/>
            <a:ext cx="18288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“What’s the Purpose of Life?”</a:t>
            </a:r>
          </a:p>
          <a:p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sz="2400" b="1" dirty="0" smtClean="0">
                <a:solidFill>
                  <a:schemeClr val="bg1"/>
                </a:solidFill>
              </a:rPr>
              <a:t>“Why do I live my Life the way I do?”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34200" y="1193959"/>
            <a:ext cx="18288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00" b="1" dirty="0" smtClean="0">
              <a:solidFill>
                <a:schemeClr val="bg1"/>
              </a:solidFill>
            </a:endParaRPr>
          </a:p>
          <a:p>
            <a:r>
              <a:rPr lang="en-US" sz="2400" b="1" dirty="0" smtClean="0">
                <a:solidFill>
                  <a:schemeClr val="bg1"/>
                </a:solidFill>
              </a:rPr>
              <a:t>“I’d like a better Life.”</a:t>
            </a:r>
          </a:p>
          <a:p>
            <a:endParaRPr lang="en-US" sz="2400" b="1" dirty="0">
              <a:solidFill>
                <a:schemeClr val="bg1"/>
              </a:solidFill>
            </a:endParaRPr>
          </a:p>
          <a:p>
            <a:endParaRPr lang="en-US" sz="2400" b="1" dirty="0" smtClean="0">
              <a:solidFill>
                <a:schemeClr val="bg1"/>
              </a:solidFill>
            </a:endParaRPr>
          </a:p>
          <a:p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30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05" r="24402" b="19813"/>
          <a:stretch/>
        </p:blipFill>
        <p:spPr bwMode="auto">
          <a:xfrm>
            <a:off x="381000" y="104330"/>
            <a:ext cx="2743200" cy="19340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8125" y="1962150"/>
            <a:ext cx="31146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C2D3E8"/>
                </a:solidFill>
              </a:rPr>
              <a:t>GOD’S PEOPLE FINDING GOD’S HEART FOR THE WORLD</a:t>
            </a:r>
          </a:p>
          <a:p>
            <a:pPr algn="ctr"/>
            <a:r>
              <a:rPr lang="en-US" dirty="0" smtClean="0">
                <a:solidFill>
                  <a:srgbClr val="C2D3E8"/>
                </a:solidFill>
              </a:rPr>
              <a:t>PART 1: </a:t>
            </a:r>
            <a:r>
              <a:rPr lang="en-US" b="1" dirty="0">
                <a:solidFill>
                  <a:srgbClr val="C2D3E8"/>
                </a:solidFill>
              </a:rPr>
              <a:t>CONNECT</a:t>
            </a:r>
            <a:r>
              <a:rPr lang="en-US" dirty="0">
                <a:solidFill>
                  <a:srgbClr val="C2D3E8"/>
                </a:solidFill>
              </a:rPr>
              <a:t> </a:t>
            </a:r>
            <a:r>
              <a:rPr lang="en-US" dirty="0" smtClean="0">
                <a:solidFill>
                  <a:srgbClr val="C2D3E8"/>
                </a:solidFill>
              </a:rPr>
              <a:t>WITH </a:t>
            </a:r>
            <a:r>
              <a:rPr lang="en-US" dirty="0">
                <a:solidFill>
                  <a:srgbClr val="C2D3E8"/>
                </a:solidFill>
              </a:rPr>
              <a:t>THE </a:t>
            </a:r>
            <a:r>
              <a:rPr lang="en-US" dirty="0" smtClean="0">
                <a:solidFill>
                  <a:srgbClr val="C2D3E8"/>
                </a:solidFill>
              </a:rPr>
              <a:t>LOST</a:t>
            </a:r>
            <a:endParaRPr lang="en-US" dirty="0">
              <a:solidFill>
                <a:srgbClr val="C2D3E8"/>
              </a:solidFill>
            </a:endParaRPr>
          </a:p>
          <a:p>
            <a:pPr algn="ctr"/>
            <a:endParaRPr lang="en-US" dirty="0">
              <a:solidFill>
                <a:srgbClr val="C2D3E8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7675" y="2956679"/>
            <a:ext cx="267652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C2D3E8"/>
                </a:solidFill>
              </a:rPr>
              <a:t>LIFE WITHOUT PURPOSE!</a:t>
            </a:r>
            <a:endParaRPr lang="en-US" sz="2400" dirty="0">
              <a:solidFill>
                <a:srgbClr val="C2D3E8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38600" y="2432182"/>
            <a:ext cx="43870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https://www.youtube.com/watch?v=8PgbhbkSnbc</a:t>
            </a:r>
          </a:p>
        </p:txBody>
      </p:sp>
    </p:spTree>
    <p:extLst>
      <p:ext uri="{BB962C8B-B14F-4D97-AF65-F5344CB8AC3E}">
        <p14:creationId xmlns:p14="http://schemas.microsoft.com/office/powerpoint/2010/main" val="130315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05" r="24402" b="19813"/>
          <a:stretch/>
        </p:blipFill>
        <p:spPr bwMode="auto">
          <a:xfrm>
            <a:off x="381000" y="104330"/>
            <a:ext cx="2743200" cy="19340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8125" y="1962150"/>
            <a:ext cx="31146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C2D3E8"/>
                </a:solidFill>
              </a:rPr>
              <a:t>GOD’S PEOPLE FINDING GOD’S HEART FOR THE WORLD</a:t>
            </a:r>
          </a:p>
          <a:p>
            <a:pPr algn="ctr"/>
            <a:r>
              <a:rPr lang="en-US" dirty="0" smtClean="0">
                <a:solidFill>
                  <a:srgbClr val="C2D3E8"/>
                </a:solidFill>
              </a:rPr>
              <a:t>PART 1: </a:t>
            </a:r>
            <a:r>
              <a:rPr lang="en-US" b="1" dirty="0">
                <a:solidFill>
                  <a:srgbClr val="C2D3E8"/>
                </a:solidFill>
              </a:rPr>
              <a:t>CONNECT</a:t>
            </a:r>
            <a:r>
              <a:rPr lang="en-US" dirty="0">
                <a:solidFill>
                  <a:srgbClr val="C2D3E8"/>
                </a:solidFill>
              </a:rPr>
              <a:t> </a:t>
            </a:r>
            <a:r>
              <a:rPr lang="en-US" dirty="0" smtClean="0">
                <a:solidFill>
                  <a:srgbClr val="C2D3E8"/>
                </a:solidFill>
              </a:rPr>
              <a:t>WITH </a:t>
            </a:r>
            <a:r>
              <a:rPr lang="en-US" dirty="0">
                <a:solidFill>
                  <a:srgbClr val="C2D3E8"/>
                </a:solidFill>
              </a:rPr>
              <a:t>THE </a:t>
            </a:r>
            <a:r>
              <a:rPr lang="en-US" dirty="0" smtClean="0">
                <a:solidFill>
                  <a:srgbClr val="C2D3E8"/>
                </a:solidFill>
              </a:rPr>
              <a:t>LOST</a:t>
            </a:r>
            <a:endParaRPr lang="en-US" dirty="0">
              <a:solidFill>
                <a:srgbClr val="C2D3E8"/>
              </a:solidFill>
            </a:endParaRPr>
          </a:p>
          <a:p>
            <a:pPr algn="ctr"/>
            <a:endParaRPr lang="en-US" dirty="0">
              <a:solidFill>
                <a:srgbClr val="C2D3E8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7675" y="2956679"/>
            <a:ext cx="267652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C2D3E8"/>
                </a:solidFill>
              </a:rPr>
              <a:t>Failed Missions</a:t>
            </a:r>
          </a:p>
          <a:p>
            <a:pPr algn="ctr"/>
            <a:r>
              <a:rPr lang="en-US" sz="2400" dirty="0" smtClean="0">
                <a:solidFill>
                  <a:srgbClr val="C2D3E8"/>
                </a:solidFill>
              </a:rPr>
              <a:t>(You just had 1 job!)</a:t>
            </a:r>
            <a:endParaRPr lang="en-US" sz="2400" dirty="0">
              <a:solidFill>
                <a:srgbClr val="C2D3E8"/>
              </a:solidFill>
            </a:endParaRPr>
          </a:p>
        </p:txBody>
      </p:sp>
      <p:pic>
        <p:nvPicPr>
          <p:cNvPr id="2050" name="Picture 2" descr="C:\John Horne - Ministry\HCF\Life On Mission\OVERVIEW-WEEK\OVERVIEW\3 - GRAPHICS\YOU ONLY HAD ONE JOB SLIDES\BACK TO SCHOOL KNIVES SLID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09" t="12349" r="27187"/>
          <a:stretch/>
        </p:blipFill>
        <p:spPr bwMode="auto">
          <a:xfrm>
            <a:off x="3886200" y="143335"/>
            <a:ext cx="4191000" cy="48500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885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05" r="24402" b="19813"/>
          <a:stretch/>
        </p:blipFill>
        <p:spPr bwMode="auto">
          <a:xfrm>
            <a:off x="381000" y="104330"/>
            <a:ext cx="2743200" cy="19340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8125" y="1962150"/>
            <a:ext cx="31146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C2D3E8"/>
                </a:solidFill>
              </a:rPr>
              <a:t>GOD’S PEOPLE FINDING GOD’S HEART FOR THE WORLD</a:t>
            </a:r>
          </a:p>
          <a:p>
            <a:pPr algn="ctr"/>
            <a:r>
              <a:rPr lang="en-US" dirty="0" smtClean="0">
                <a:solidFill>
                  <a:srgbClr val="C2D3E8"/>
                </a:solidFill>
              </a:rPr>
              <a:t>PART 1: </a:t>
            </a:r>
            <a:r>
              <a:rPr lang="en-US" b="1" dirty="0">
                <a:solidFill>
                  <a:srgbClr val="C2D3E8"/>
                </a:solidFill>
              </a:rPr>
              <a:t>CONNECT</a:t>
            </a:r>
            <a:r>
              <a:rPr lang="en-US" dirty="0">
                <a:solidFill>
                  <a:srgbClr val="C2D3E8"/>
                </a:solidFill>
              </a:rPr>
              <a:t> </a:t>
            </a:r>
            <a:r>
              <a:rPr lang="en-US" dirty="0" smtClean="0">
                <a:solidFill>
                  <a:srgbClr val="C2D3E8"/>
                </a:solidFill>
              </a:rPr>
              <a:t>WITH </a:t>
            </a:r>
            <a:r>
              <a:rPr lang="en-US" dirty="0">
                <a:solidFill>
                  <a:srgbClr val="C2D3E8"/>
                </a:solidFill>
              </a:rPr>
              <a:t>THE </a:t>
            </a:r>
            <a:r>
              <a:rPr lang="en-US" dirty="0" smtClean="0">
                <a:solidFill>
                  <a:srgbClr val="C2D3E8"/>
                </a:solidFill>
              </a:rPr>
              <a:t>LOST</a:t>
            </a:r>
            <a:endParaRPr lang="en-US" dirty="0">
              <a:solidFill>
                <a:srgbClr val="C2D3E8"/>
              </a:solidFill>
            </a:endParaRPr>
          </a:p>
          <a:p>
            <a:pPr algn="ctr"/>
            <a:endParaRPr lang="en-US" dirty="0">
              <a:solidFill>
                <a:srgbClr val="C2D3E8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7675" y="2956679"/>
            <a:ext cx="267652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C2D3E8"/>
                </a:solidFill>
              </a:rPr>
              <a:t>Failed Missions</a:t>
            </a:r>
          </a:p>
          <a:p>
            <a:pPr algn="ctr"/>
            <a:r>
              <a:rPr lang="en-US" sz="2400" dirty="0" smtClean="0">
                <a:solidFill>
                  <a:srgbClr val="C2D3E8"/>
                </a:solidFill>
              </a:rPr>
              <a:t>(You just had 1 job!)</a:t>
            </a:r>
            <a:endParaRPr lang="en-US" sz="2400" dirty="0">
              <a:solidFill>
                <a:srgbClr val="C2D3E8"/>
              </a:solidFill>
            </a:endParaRPr>
          </a:p>
        </p:txBody>
      </p:sp>
      <p:pic>
        <p:nvPicPr>
          <p:cNvPr id="4098" name="Picture 2" descr="C:\John Horne - Ministry\HCF\Life On Mission\OVERVIEW-WEEK\OVERVIEW\3 - GRAPHICS\YOU ONLY HAD ONE JOB SLIDES\SCHOOL SIGN SLID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765" y="1235081"/>
            <a:ext cx="4950167" cy="27844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840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05" r="24402" b="19813"/>
          <a:stretch/>
        </p:blipFill>
        <p:spPr bwMode="auto">
          <a:xfrm>
            <a:off x="381000" y="104330"/>
            <a:ext cx="2743200" cy="19340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8125" y="1962150"/>
            <a:ext cx="31146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C2D3E8"/>
                </a:solidFill>
              </a:rPr>
              <a:t>GOD’S PEOPLE FINDING GOD’S HEART FOR THE WORLD</a:t>
            </a:r>
          </a:p>
          <a:p>
            <a:pPr algn="ctr"/>
            <a:r>
              <a:rPr lang="en-US" dirty="0" smtClean="0">
                <a:solidFill>
                  <a:srgbClr val="C2D3E8"/>
                </a:solidFill>
              </a:rPr>
              <a:t>PART 1: </a:t>
            </a:r>
            <a:r>
              <a:rPr lang="en-US" b="1" dirty="0">
                <a:solidFill>
                  <a:srgbClr val="C2D3E8"/>
                </a:solidFill>
              </a:rPr>
              <a:t>CONNECT</a:t>
            </a:r>
            <a:r>
              <a:rPr lang="en-US" dirty="0">
                <a:solidFill>
                  <a:srgbClr val="C2D3E8"/>
                </a:solidFill>
              </a:rPr>
              <a:t> </a:t>
            </a:r>
            <a:r>
              <a:rPr lang="en-US" dirty="0" smtClean="0">
                <a:solidFill>
                  <a:srgbClr val="C2D3E8"/>
                </a:solidFill>
              </a:rPr>
              <a:t>WITH </a:t>
            </a:r>
            <a:r>
              <a:rPr lang="en-US" dirty="0">
                <a:solidFill>
                  <a:srgbClr val="C2D3E8"/>
                </a:solidFill>
              </a:rPr>
              <a:t>THE </a:t>
            </a:r>
            <a:r>
              <a:rPr lang="en-US" dirty="0" smtClean="0">
                <a:solidFill>
                  <a:srgbClr val="C2D3E8"/>
                </a:solidFill>
              </a:rPr>
              <a:t>LOST</a:t>
            </a:r>
            <a:endParaRPr lang="en-US" dirty="0">
              <a:solidFill>
                <a:srgbClr val="C2D3E8"/>
              </a:solidFill>
            </a:endParaRPr>
          </a:p>
          <a:p>
            <a:pPr algn="ctr"/>
            <a:endParaRPr lang="en-US" dirty="0">
              <a:solidFill>
                <a:srgbClr val="C2D3E8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7675" y="2956679"/>
            <a:ext cx="267652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C2D3E8"/>
                </a:solidFill>
              </a:rPr>
              <a:t>Failed Missions</a:t>
            </a:r>
          </a:p>
          <a:p>
            <a:pPr algn="ctr"/>
            <a:r>
              <a:rPr lang="en-US" sz="2400" dirty="0" smtClean="0">
                <a:solidFill>
                  <a:srgbClr val="C2D3E8"/>
                </a:solidFill>
              </a:rPr>
              <a:t>(You just had 1 job!)</a:t>
            </a:r>
            <a:endParaRPr lang="en-US" sz="2400" dirty="0">
              <a:solidFill>
                <a:srgbClr val="C2D3E8"/>
              </a:solidFill>
            </a:endParaRPr>
          </a:p>
        </p:txBody>
      </p:sp>
      <p:pic>
        <p:nvPicPr>
          <p:cNvPr id="4099" name="Picture 3" descr="C:\John Horne - Ministry\HCF\Life On Mission\OVERVIEW-WEEK\OVERVIEW\3 - GRAPHICS\YOU ONLY HAD ONE JOB SLIDES\MIDFIELD LOGO SLID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3" t="6868" r="4476" b="6792"/>
          <a:stretch/>
        </p:blipFill>
        <p:spPr bwMode="auto">
          <a:xfrm>
            <a:off x="3752602" y="1175656"/>
            <a:ext cx="4773881" cy="25658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325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05" r="24402" b="19813"/>
          <a:stretch/>
        </p:blipFill>
        <p:spPr bwMode="auto">
          <a:xfrm>
            <a:off x="381000" y="104330"/>
            <a:ext cx="2743200" cy="19340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8125" y="1962150"/>
            <a:ext cx="31146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C2D3E8"/>
                </a:solidFill>
              </a:rPr>
              <a:t>GOD’S PEOPLE FINDING GOD’S HEART FOR THE WORLD</a:t>
            </a:r>
          </a:p>
          <a:p>
            <a:pPr algn="ctr"/>
            <a:r>
              <a:rPr lang="en-US" dirty="0" smtClean="0">
                <a:solidFill>
                  <a:srgbClr val="C2D3E8"/>
                </a:solidFill>
              </a:rPr>
              <a:t>PART 1: </a:t>
            </a:r>
            <a:r>
              <a:rPr lang="en-US" b="1" dirty="0">
                <a:solidFill>
                  <a:srgbClr val="C2D3E8"/>
                </a:solidFill>
              </a:rPr>
              <a:t>CONNECT</a:t>
            </a:r>
            <a:r>
              <a:rPr lang="en-US" dirty="0">
                <a:solidFill>
                  <a:srgbClr val="C2D3E8"/>
                </a:solidFill>
              </a:rPr>
              <a:t> </a:t>
            </a:r>
            <a:r>
              <a:rPr lang="en-US" dirty="0" smtClean="0">
                <a:solidFill>
                  <a:srgbClr val="C2D3E8"/>
                </a:solidFill>
              </a:rPr>
              <a:t>WITH </a:t>
            </a:r>
            <a:r>
              <a:rPr lang="en-US" dirty="0">
                <a:solidFill>
                  <a:srgbClr val="C2D3E8"/>
                </a:solidFill>
              </a:rPr>
              <a:t>THE </a:t>
            </a:r>
            <a:r>
              <a:rPr lang="en-US" dirty="0" smtClean="0">
                <a:solidFill>
                  <a:srgbClr val="C2D3E8"/>
                </a:solidFill>
              </a:rPr>
              <a:t>LOST</a:t>
            </a:r>
            <a:endParaRPr lang="en-US" dirty="0">
              <a:solidFill>
                <a:srgbClr val="C2D3E8"/>
              </a:solidFill>
            </a:endParaRPr>
          </a:p>
          <a:p>
            <a:pPr algn="ctr"/>
            <a:endParaRPr lang="en-US" dirty="0">
              <a:solidFill>
                <a:srgbClr val="C2D3E8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7675" y="2956679"/>
            <a:ext cx="267652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C2D3E8"/>
                </a:solidFill>
              </a:rPr>
              <a:t>Failed Missions</a:t>
            </a:r>
          </a:p>
          <a:p>
            <a:pPr algn="ctr"/>
            <a:r>
              <a:rPr lang="en-US" sz="2400" dirty="0" smtClean="0">
                <a:solidFill>
                  <a:srgbClr val="C2D3E8"/>
                </a:solidFill>
              </a:rPr>
              <a:t>(You just had 1 job!)</a:t>
            </a:r>
            <a:endParaRPr lang="en-US" sz="2400" dirty="0">
              <a:solidFill>
                <a:srgbClr val="C2D3E8"/>
              </a:solidFill>
            </a:endParaRPr>
          </a:p>
        </p:txBody>
      </p:sp>
      <p:pic>
        <p:nvPicPr>
          <p:cNvPr id="3074" name="Picture 2" descr="C:\John Horne - Ministry\HCF\Life On Mission\OVERVIEW-WEEK\OVERVIEW\3 - GRAPHICS\YOU ONLY HAD ONE JOB SLIDES\ASIA SLID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42" r="28854"/>
          <a:stretch/>
        </p:blipFill>
        <p:spPr bwMode="auto">
          <a:xfrm>
            <a:off x="6496050" y="698007"/>
            <a:ext cx="2343150" cy="32864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John Horne - Ministry\HCF\Life On Mission\OVERVIEW-WEEK\OVERVIEW\3 - GRAPHICS\YOU ONLY HAD ONE JOB SLIDES\SUPERMAN BATMAN SLIDE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83" r="24063"/>
          <a:stretch/>
        </p:blipFill>
        <p:spPr bwMode="auto">
          <a:xfrm>
            <a:off x="3352800" y="716338"/>
            <a:ext cx="3015710" cy="33032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090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05" r="24402" b="19813"/>
          <a:stretch/>
        </p:blipFill>
        <p:spPr bwMode="auto">
          <a:xfrm>
            <a:off x="381000" y="104330"/>
            <a:ext cx="2743200" cy="19340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8125" y="1962150"/>
            <a:ext cx="31146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C2D3E8"/>
                </a:solidFill>
              </a:rPr>
              <a:t>GOD’S PEOPLE FINDING GOD’S HEART FOR THE WORLD</a:t>
            </a:r>
          </a:p>
          <a:p>
            <a:pPr algn="ctr"/>
            <a:r>
              <a:rPr lang="en-US" dirty="0" smtClean="0">
                <a:solidFill>
                  <a:srgbClr val="C2D3E8"/>
                </a:solidFill>
              </a:rPr>
              <a:t>PART 1: </a:t>
            </a:r>
            <a:r>
              <a:rPr lang="en-US" b="1" dirty="0">
                <a:solidFill>
                  <a:srgbClr val="C2D3E8"/>
                </a:solidFill>
              </a:rPr>
              <a:t>CONNECT</a:t>
            </a:r>
            <a:r>
              <a:rPr lang="en-US" dirty="0">
                <a:solidFill>
                  <a:srgbClr val="C2D3E8"/>
                </a:solidFill>
              </a:rPr>
              <a:t> </a:t>
            </a:r>
            <a:r>
              <a:rPr lang="en-US" dirty="0" smtClean="0">
                <a:solidFill>
                  <a:srgbClr val="C2D3E8"/>
                </a:solidFill>
              </a:rPr>
              <a:t>WITH </a:t>
            </a:r>
            <a:r>
              <a:rPr lang="en-US" dirty="0">
                <a:solidFill>
                  <a:srgbClr val="C2D3E8"/>
                </a:solidFill>
              </a:rPr>
              <a:t>THE </a:t>
            </a:r>
            <a:r>
              <a:rPr lang="en-US" dirty="0" smtClean="0">
                <a:solidFill>
                  <a:srgbClr val="C2D3E8"/>
                </a:solidFill>
              </a:rPr>
              <a:t>LOST</a:t>
            </a:r>
            <a:endParaRPr lang="en-US" dirty="0">
              <a:solidFill>
                <a:srgbClr val="C2D3E8"/>
              </a:solidFill>
            </a:endParaRPr>
          </a:p>
          <a:p>
            <a:pPr algn="ctr"/>
            <a:endParaRPr lang="en-US" dirty="0">
              <a:solidFill>
                <a:srgbClr val="C2D3E8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7675" y="2956679"/>
            <a:ext cx="267652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C2D3E8"/>
                </a:solidFill>
              </a:rPr>
              <a:t>Failed Missions</a:t>
            </a:r>
          </a:p>
          <a:p>
            <a:pPr algn="ctr"/>
            <a:r>
              <a:rPr lang="en-US" sz="2400" dirty="0" smtClean="0">
                <a:solidFill>
                  <a:srgbClr val="C2D3E8"/>
                </a:solidFill>
              </a:rPr>
              <a:t>(You just had 1 job!)</a:t>
            </a:r>
            <a:endParaRPr lang="en-US" sz="2400" dirty="0">
              <a:solidFill>
                <a:srgbClr val="C2D3E8"/>
              </a:solidFill>
            </a:endParaRPr>
          </a:p>
        </p:txBody>
      </p:sp>
      <p:pic>
        <p:nvPicPr>
          <p:cNvPr id="6" name="Picture 3" descr="C:\John Horne - Ministry\HCF\Life On Mission\OVERVIEW-WEEK\OVERVIEW\3 - GRAPHICS\YOU ONLY HAD ONE JOB SLIDES\ENTER ONLY SLID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895350"/>
            <a:ext cx="5322437" cy="2993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090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05" r="24402" b="19813"/>
          <a:stretch/>
        </p:blipFill>
        <p:spPr bwMode="auto">
          <a:xfrm>
            <a:off x="381000" y="104330"/>
            <a:ext cx="2743200" cy="19340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8125" y="1962150"/>
            <a:ext cx="31146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C2D3E8"/>
                </a:solidFill>
              </a:rPr>
              <a:t>GOD’S PEOPLE FINDING GOD’S HEART FOR THE WORLD</a:t>
            </a:r>
          </a:p>
          <a:p>
            <a:pPr algn="ctr"/>
            <a:r>
              <a:rPr lang="en-US" dirty="0" smtClean="0">
                <a:solidFill>
                  <a:srgbClr val="C2D3E8"/>
                </a:solidFill>
              </a:rPr>
              <a:t>PART 1: </a:t>
            </a:r>
            <a:r>
              <a:rPr lang="en-US" b="1" dirty="0">
                <a:solidFill>
                  <a:srgbClr val="C2D3E8"/>
                </a:solidFill>
              </a:rPr>
              <a:t>CONNECT</a:t>
            </a:r>
            <a:r>
              <a:rPr lang="en-US" dirty="0">
                <a:solidFill>
                  <a:srgbClr val="C2D3E8"/>
                </a:solidFill>
              </a:rPr>
              <a:t> </a:t>
            </a:r>
            <a:r>
              <a:rPr lang="en-US" dirty="0" smtClean="0">
                <a:solidFill>
                  <a:srgbClr val="C2D3E8"/>
                </a:solidFill>
              </a:rPr>
              <a:t>WITH </a:t>
            </a:r>
            <a:r>
              <a:rPr lang="en-US" dirty="0">
                <a:solidFill>
                  <a:srgbClr val="C2D3E8"/>
                </a:solidFill>
              </a:rPr>
              <a:t>THE </a:t>
            </a:r>
            <a:r>
              <a:rPr lang="en-US" dirty="0" smtClean="0">
                <a:solidFill>
                  <a:srgbClr val="C2D3E8"/>
                </a:solidFill>
              </a:rPr>
              <a:t>LOST</a:t>
            </a:r>
            <a:endParaRPr lang="en-US" dirty="0">
              <a:solidFill>
                <a:srgbClr val="C2D3E8"/>
              </a:solidFill>
            </a:endParaRPr>
          </a:p>
          <a:p>
            <a:pPr algn="ctr"/>
            <a:endParaRPr lang="en-US" dirty="0">
              <a:solidFill>
                <a:srgbClr val="C2D3E8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7675" y="2956679"/>
            <a:ext cx="267652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C2D3E8"/>
                </a:solidFill>
              </a:rPr>
              <a:t>Failed Missions</a:t>
            </a:r>
          </a:p>
          <a:p>
            <a:pPr algn="ctr"/>
            <a:r>
              <a:rPr lang="en-US" sz="2400" dirty="0" smtClean="0">
                <a:solidFill>
                  <a:srgbClr val="C2D3E8"/>
                </a:solidFill>
              </a:rPr>
              <a:t>(You just had 1 job!)</a:t>
            </a:r>
            <a:endParaRPr lang="en-US" sz="2400" dirty="0">
              <a:solidFill>
                <a:srgbClr val="C2D3E8"/>
              </a:solidFill>
            </a:endParaRPr>
          </a:p>
        </p:txBody>
      </p:sp>
      <p:pic>
        <p:nvPicPr>
          <p:cNvPr id="6146" name="Picture 2" descr="C:\John Horne - Ministry\HCF\Life On Mission\OVERVIEW-WEEK\OVERVIEW\3 - GRAPHICS\YOU ONLY HAD ONE JOB SLIDES\MESSED UP TOILET SEA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93" r="22218"/>
          <a:stretch/>
        </p:blipFill>
        <p:spPr bwMode="auto">
          <a:xfrm>
            <a:off x="4343400" y="438150"/>
            <a:ext cx="3916833" cy="39491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090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1388</TotalTime>
  <Words>341</Words>
  <Application>Microsoft Office PowerPoint</Application>
  <PresentationFormat>On-screen Show (16:9)</PresentationFormat>
  <Paragraphs>77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Horne</dc:creator>
  <cp:lastModifiedBy>John Horne</cp:lastModifiedBy>
  <cp:revision>53</cp:revision>
  <dcterms:created xsi:type="dcterms:W3CDTF">2015-02-15T22:34:11Z</dcterms:created>
  <dcterms:modified xsi:type="dcterms:W3CDTF">2015-04-12T13:30:02Z</dcterms:modified>
</cp:coreProperties>
</file>