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00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8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1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2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7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6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FD27-2672-5A4D-BE32-819A3D9B547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9F9F-0C56-6540-A888-54E55349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53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637" y="36993"/>
            <a:ext cx="8889701" cy="517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Confusing and Frustrating </a:t>
            </a:r>
            <a:r>
              <a:rPr lang="en-US" sz="2400" b="1" i="1" dirty="0" smtClean="0"/>
              <a:t>Times</a:t>
            </a:r>
            <a:endParaRPr lang="en-US" sz="2400" i="1" dirty="0" smtClean="0"/>
          </a:p>
          <a:p>
            <a:r>
              <a:rPr lang="en-US" sz="2000" b="1" dirty="0" smtClean="0"/>
              <a:t>1.  Accept </a:t>
            </a:r>
            <a:r>
              <a:rPr lang="en-US" sz="2000" b="1" dirty="0"/>
              <a:t>that God has a purpose in </a:t>
            </a:r>
            <a:r>
              <a:rPr lang="en-US" sz="2000" b="1" u="sng" dirty="0">
                <a:solidFill>
                  <a:srgbClr val="FFFF00"/>
                </a:solidFill>
              </a:rPr>
              <a:t>both the good and bad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/>
              <a:t>times of our lives.</a:t>
            </a:r>
            <a:endParaRPr lang="en-US" sz="2000" dirty="0"/>
          </a:p>
          <a:p>
            <a:r>
              <a:rPr lang="en-US" sz="2000" b="1" dirty="0" smtClean="0">
                <a:solidFill>
                  <a:srgbClr val="FFFF00"/>
                </a:solidFill>
              </a:rPr>
              <a:t>Ecclesiastes </a:t>
            </a:r>
            <a:r>
              <a:rPr lang="en-US" sz="2000" b="1" dirty="0">
                <a:solidFill>
                  <a:srgbClr val="FFFF00"/>
                </a:solidFill>
              </a:rPr>
              <a:t>3:1  </a:t>
            </a:r>
            <a:r>
              <a:rPr lang="en-US" sz="2000" i="1" dirty="0"/>
              <a:t>“There is an appointed time for everything.  And there is a time for every event under heaven…”</a:t>
            </a:r>
            <a:r>
              <a:rPr lang="en-US" sz="2000" dirty="0"/>
              <a:t>	</a:t>
            </a:r>
            <a:r>
              <a:rPr lang="en-US" dirty="0"/>
              <a:t>		</a:t>
            </a:r>
          </a:p>
          <a:p>
            <a:r>
              <a:rPr lang="en-US" dirty="0"/>
              <a:t>	</a:t>
            </a:r>
            <a:r>
              <a:rPr lang="en-US" sz="1400" b="1" u="sng" dirty="0">
                <a:solidFill>
                  <a:srgbClr val="FFFF00"/>
                </a:solidFill>
              </a:rPr>
              <a:t>Positive</a:t>
            </a:r>
            <a:r>
              <a:rPr lang="en-US" sz="1400" b="1" dirty="0">
                <a:solidFill>
                  <a:srgbClr val="FFFF00"/>
                </a:solidFill>
              </a:rPr>
              <a:t>				</a:t>
            </a:r>
            <a:r>
              <a:rPr lang="en-US" sz="1400" b="1" u="sng" dirty="0">
                <a:solidFill>
                  <a:srgbClr val="FFFF00"/>
                </a:solidFill>
              </a:rPr>
              <a:t>Negative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b="1" dirty="0">
                <a:solidFill>
                  <a:srgbClr val="FFFF00"/>
                </a:solidFill>
              </a:rPr>
              <a:t>	</a:t>
            </a:r>
            <a:r>
              <a:rPr lang="en-US" sz="1400" dirty="0">
                <a:solidFill>
                  <a:srgbClr val="FFFF00"/>
                </a:solidFill>
              </a:rPr>
              <a:t>birth					death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plant					uproot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heal					kill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build up				tear down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laugh					weep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dance					mourn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gather				</a:t>
            </a:r>
            <a:r>
              <a:rPr lang="en-US" sz="1400" dirty="0" smtClean="0">
                <a:solidFill>
                  <a:srgbClr val="FFFF00"/>
                </a:solidFill>
              </a:rPr>
              <a:t>scatter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	embrace				refrain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search				</a:t>
            </a:r>
            <a:r>
              <a:rPr lang="en-US" sz="1400" dirty="0" smtClean="0">
                <a:solidFill>
                  <a:srgbClr val="FFFF00"/>
                </a:solidFill>
              </a:rPr>
              <a:t>give </a:t>
            </a:r>
            <a:r>
              <a:rPr lang="en-US" sz="1400" dirty="0">
                <a:solidFill>
                  <a:srgbClr val="FFFF00"/>
                </a:solidFill>
              </a:rPr>
              <a:t>up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keep					throw away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mend					tear apart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speak					be silent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love					hate</a:t>
            </a:r>
          </a:p>
          <a:p>
            <a:r>
              <a:rPr lang="en-US" sz="1400" dirty="0">
                <a:solidFill>
                  <a:srgbClr val="FFFF00"/>
                </a:solidFill>
              </a:rPr>
              <a:t>	peace					</a:t>
            </a:r>
            <a:r>
              <a:rPr lang="en-US" sz="1400" dirty="0" smtClean="0">
                <a:solidFill>
                  <a:srgbClr val="FFFF00"/>
                </a:solidFill>
              </a:rPr>
              <a:t>war</a:t>
            </a:r>
          </a:p>
          <a:p>
            <a:endParaRPr lang="en-US" sz="1200" dirty="0"/>
          </a:p>
          <a:p>
            <a:r>
              <a:rPr lang="en-US" sz="2000" b="1" dirty="0" smtClean="0">
                <a:solidFill>
                  <a:srgbClr val="FFFF00"/>
                </a:solidFill>
              </a:rPr>
              <a:t>Ecclesiastes </a:t>
            </a:r>
            <a:r>
              <a:rPr lang="en-US" sz="2000" b="1" dirty="0">
                <a:solidFill>
                  <a:srgbClr val="FFFF00"/>
                </a:solidFill>
              </a:rPr>
              <a:t>3:11 </a:t>
            </a:r>
            <a:r>
              <a:rPr lang="en-US" sz="2000" i="1" dirty="0"/>
              <a:t>“He has made everything appropriate in its time.”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556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637" y="184963"/>
            <a:ext cx="88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637" y="36993"/>
            <a:ext cx="88897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Confusing and Frustrating </a:t>
            </a:r>
            <a:r>
              <a:rPr lang="en-US" sz="2400" b="1" i="1" dirty="0" smtClean="0"/>
              <a:t>Times</a:t>
            </a:r>
          </a:p>
          <a:p>
            <a:pPr algn="ctr"/>
            <a:endParaRPr lang="en-US" sz="2400" i="1" dirty="0" smtClean="0"/>
          </a:p>
          <a:p>
            <a:pPr lvl="0"/>
            <a:r>
              <a:rPr lang="en-US" sz="2000" b="1" dirty="0" smtClean="0"/>
              <a:t>2.  Affirm </a:t>
            </a:r>
            <a:r>
              <a:rPr lang="en-US" sz="2000" b="1" dirty="0"/>
              <a:t>our faith in God </a:t>
            </a:r>
            <a:r>
              <a:rPr lang="en-US" sz="2000" b="1" u="sng" dirty="0">
                <a:solidFill>
                  <a:srgbClr val="FFFF00"/>
                </a:solidFill>
              </a:rPr>
              <a:t>during the confusing times.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>
                <a:solidFill>
                  <a:srgbClr val="FFFF00"/>
                </a:solidFill>
              </a:rPr>
              <a:t> 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Ecclesiastes 3:11b </a:t>
            </a:r>
            <a:r>
              <a:rPr lang="en-US" sz="2000" b="1" dirty="0"/>
              <a:t> </a:t>
            </a:r>
            <a:r>
              <a:rPr lang="en-US" sz="2000" i="1" dirty="0"/>
              <a:t>“He has also set eternity in their heart, yet so that man will not find out the work which God has done from the beginning even to the end.</a:t>
            </a:r>
            <a:r>
              <a:rPr lang="en-US" sz="2000" i="1" dirty="0" smtClean="0"/>
              <a:t>”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FF00"/>
                </a:solidFill>
              </a:rPr>
              <a:t>John 13:7 </a:t>
            </a:r>
            <a:r>
              <a:rPr lang="en-US" sz="2000" i="1" dirty="0"/>
              <a:t>“Jesus answered and said to him, ‘What I do, you do not realize now, but you shall understand hereafter.’”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365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637" y="184963"/>
            <a:ext cx="88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637" y="36993"/>
            <a:ext cx="888970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Confusing and Frustrating </a:t>
            </a:r>
            <a:r>
              <a:rPr lang="en-US" sz="2400" b="1" i="1" dirty="0" smtClean="0"/>
              <a:t>Times</a:t>
            </a:r>
          </a:p>
          <a:p>
            <a:pPr algn="ctr"/>
            <a:endParaRPr lang="en-US" sz="2400" b="1" i="1" dirty="0" smtClean="0"/>
          </a:p>
          <a:p>
            <a:pPr lvl="0"/>
            <a:r>
              <a:rPr lang="en-US" sz="2000" b="1" dirty="0" smtClean="0"/>
              <a:t>3.  Apply </a:t>
            </a:r>
            <a:r>
              <a:rPr lang="en-US" sz="2000" b="1" u="sng" dirty="0">
                <a:solidFill>
                  <a:srgbClr val="FFFF00"/>
                </a:solidFill>
              </a:rPr>
              <a:t>the present time to doing good.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i="1" dirty="0">
                <a:solidFill>
                  <a:srgbClr val="FFFF00"/>
                </a:solidFill>
              </a:rPr>
              <a:t> 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b="1" dirty="0">
                <a:solidFill>
                  <a:srgbClr val="FFFF00"/>
                </a:solidFill>
              </a:rPr>
              <a:t>Ecclesiastes 3:12  </a:t>
            </a:r>
            <a:r>
              <a:rPr lang="en-US" sz="2000" i="1" dirty="0"/>
              <a:t>“I know that there is nothing better for them than to rejoice and to do good in one’s lifetime.</a:t>
            </a:r>
            <a:r>
              <a:rPr lang="en-US" sz="2000" i="1" dirty="0" smtClean="0"/>
              <a:t>”</a:t>
            </a:r>
          </a:p>
          <a:p>
            <a:endParaRPr lang="en-US" sz="2000" dirty="0"/>
          </a:p>
          <a:p>
            <a:r>
              <a:rPr lang="en-US" sz="2000" b="1" u="sng" dirty="0">
                <a:solidFill>
                  <a:srgbClr val="FFFF00"/>
                </a:solidFill>
              </a:rPr>
              <a:t>Try to discern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/>
              <a:t>the most important things to do, and do them!</a:t>
            </a:r>
            <a:endParaRPr lang="en-US" sz="2000" dirty="0"/>
          </a:p>
          <a:p>
            <a:r>
              <a:rPr lang="en-US" sz="2000" b="1" dirty="0">
                <a:solidFill>
                  <a:srgbClr val="FFFF00"/>
                </a:solidFill>
              </a:rPr>
              <a:t>I Corinthians 10:23  </a:t>
            </a:r>
            <a:r>
              <a:rPr lang="en-US" sz="2000" i="1" dirty="0"/>
              <a:t>“All things are lawful, but not all things are profitable.  All things are lawful, but not all things edify.”</a:t>
            </a:r>
            <a:endParaRPr lang="en-US" sz="2000" dirty="0"/>
          </a:p>
          <a:p>
            <a:pPr marL="342900" lvl="0" indent="-342900">
              <a:buFont typeface="Wingdings" charset="2"/>
              <a:buChar char="Ø"/>
            </a:pPr>
            <a:r>
              <a:rPr lang="en-US" sz="2000" dirty="0"/>
              <a:t>You can’t do it all, and all things are not equally important.</a:t>
            </a:r>
          </a:p>
          <a:p>
            <a:pPr marL="342900" lvl="0" indent="-342900">
              <a:buFont typeface="Wingdings" charset="2"/>
              <a:buChar char="Ø"/>
            </a:pPr>
            <a:r>
              <a:rPr lang="en-US" sz="2000" dirty="0"/>
              <a:t>You will have enough time to do God’s will.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9080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637" y="184963"/>
            <a:ext cx="88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637" y="36993"/>
            <a:ext cx="888970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Confusing and Frustrating </a:t>
            </a:r>
            <a:r>
              <a:rPr lang="en-US" sz="2400" b="1" i="1" dirty="0" smtClean="0"/>
              <a:t>Times</a:t>
            </a:r>
          </a:p>
          <a:p>
            <a:pPr algn="ctr"/>
            <a:endParaRPr lang="en-US" sz="2400" b="1" i="1" dirty="0" smtClean="0"/>
          </a:p>
          <a:p>
            <a:pPr lvl="0"/>
            <a:r>
              <a:rPr lang="en-US" sz="2000" b="1" dirty="0" smtClean="0"/>
              <a:t>4. </a:t>
            </a:r>
            <a:r>
              <a:rPr lang="en-US" sz="2000" b="1" dirty="0"/>
              <a:t>Appreciate </a:t>
            </a:r>
            <a:r>
              <a:rPr lang="en-US" sz="2000" b="1" u="sng" dirty="0">
                <a:solidFill>
                  <a:srgbClr val="FFFF00"/>
                </a:solidFill>
              </a:rPr>
              <a:t>all my time as a gift from God.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b="1" dirty="0"/>
              <a:t> </a:t>
            </a:r>
            <a:endParaRPr lang="en-US" sz="2000" dirty="0"/>
          </a:p>
          <a:p>
            <a:r>
              <a:rPr lang="en-US" sz="2000" b="1" dirty="0">
                <a:solidFill>
                  <a:srgbClr val="FFFF00"/>
                </a:solidFill>
              </a:rPr>
              <a:t>Ecclesiastes 3:13  </a:t>
            </a:r>
            <a:r>
              <a:rPr lang="en-US" sz="2000" i="1" dirty="0"/>
              <a:t>“every man who eats and drinks should see good in all his labor-it is the gift of God.</a:t>
            </a:r>
            <a:r>
              <a:rPr lang="en-US" sz="2000" i="1" dirty="0" smtClean="0"/>
              <a:t>”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FF00"/>
                </a:solidFill>
              </a:rPr>
              <a:t>Ecclesiastes 11:8  </a:t>
            </a:r>
            <a:r>
              <a:rPr lang="en-US" sz="2000" i="1" dirty="0"/>
              <a:t>“if a man should live many years, let him rejoice in them all”</a:t>
            </a:r>
            <a:endParaRPr lang="en-US" sz="2000" dirty="0"/>
          </a:p>
          <a:p>
            <a:pPr lvl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8776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637" y="184963"/>
            <a:ext cx="88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637" y="36993"/>
            <a:ext cx="888970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Confusing and Frustrating </a:t>
            </a:r>
            <a:r>
              <a:rPr lang="en-US" sz="2400" b="1" i="1" dirty="0" smtClean="0"/>
              <a:t>Times</a:t>
            </a:r>
          </a:p>
          <a:p>
            <a:pPr algn="ctr"/>
            <a:endParaRPr lang="en-US" sz="2400" b="1" i="1" dirty="0" smtClean="0"/>
          </a:p>
          <a:p>
            <a:pPr lvl="0"/>
            <a:r>
              <a:rPr lang="en-US" sz="2000" b="1" dirty="0" smtClean="0"/>
              <a:t>5. </a:t>
            </a:r>
            <a:r>
              <a:rPr lang="en-US" sz="2000" b="1" dirty="0"/>
              <a:t>Alleviate </a:t>
            </a:r>
            <a:r>
              <a:rPr lang="en-US" sz="2000" b="1" u="sng" dirty="0">
                <a:solidFill>
                  <a:srgbClr val="FFFF00"/>
                </a:solidFill>
              </a:rPr>
              <a:t>the pressure by equalizing it.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i="1" dirty="0">
                <a:solidFill>
                  <a:srgbClr val="FFFF00"/>
                </a:solidFill>
              </a:rPr>
              <a:t> 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b="1" dirty="0">
                <a:solidFill>
                  <a:srgbClr val="FFFF00"/>
                </a:solidFill>
              </a:rPr>
              <a:t>Exodus 35:31  </a:t>
            </a:r>
            <a:r>
              <a:rPr lang="en-US" sz="2000" i="1" dirty="0"/>
              <a:t>“And He has filled him with the Spirit of God, in wisdom, in understanding and in knowledge and in all craftsmanship.”</a:t>
            </a:r>
            <a:endParaRPr lang="en-US" sz="2000" dirty="0"/>
          </a:p>
          <a:p>
            <a:pPr lvl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277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107</Words>
  <Application>Microsoft Macintosh PowerPoint</Application>
  <PresentationFormat>On-screen Show (16:9)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Guizlo</dc:creator>
  <cp:lastModifiedBy>Doug Guizlo</cp:lastModifiedBy>
  <cp:revision>2</cp:revision>
  <dcterms:created xsi:type="dcterms:W3CDTF">2014-09-18T03:48:57Z</dcterms:created>
  <dcterms:modified xsi:type="dcterms:W3CDTF">2014-09-18T04:03:09Z</dcterms:modified>
</cp:coreProperties>
</file>