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78" r:id="rId3"/>
    <p:sldId id="284" r:id="rId4"/>
    <p:sldId id="280" r:id="rId5"/>
    <p:sldId id="279" r:id="rId6"/>
    <p:sldId id="281" r:id="rId7"/>
    <p:sldId id="282" r:id="rId8"/>
    <p:sldId id="283" r:id="rId9"/>
  </p:sldIdLst>
  <p:sldSz cx="14630400" cy="82296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99"/>
    <a:srgbClr val="000000"/>
    <a:srgbClr val="041858"/>
    <a:srgbClr val="110557"/>
    <a:srgbClr val="1A0886"/>
    <a:srgbClr val="23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1554" y="-55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6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3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96240"/>
            <a:ext cx="3291840" cy="84258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96240"/>
            <a:ext cx="9631680" cy="84258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2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3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305050"/>
            <a:ext cx="6461760" cy="6517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305050"/>
            <a:ext cx="6461760" cy="6517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3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60"/>
            <a:ext cx="4813301" cy="13944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4813301" cy="56292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5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0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BF0E2-3908-4EBD-947F-908805CDEE92}" type="datetimeFigureOut">
              <a:rPr lang="en-US" smtClean="0"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A0764-9415-4A49-8111-71457329C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8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76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glow rad="127000">
                    <a:srgbClr val="041858">
                      <a:alpha val="60000"/>
                    </a:srgbClr>
                  </a:glow>
                </a:effectLst>
                <a:latin typeface="Adobe Gothic Std B" pitchFamily="34" charset="-128"/>
                <a:ea typeface="Adobe Gothic Std B" pitchFamily="34" charset="-128"/>
              </a:rPr>
              <a:t>God's BIG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6172200"/>
            <a:ext cx="5257800" cy="129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4000">
                <a:srgbClr val="041858"/>
              </a:gs>
              <a:gs pos="44000">
                <a:srgbClr val="041858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590800" y="6469380"/>
            <a:ext cx="2960548" cy="922020"/>
          </a:xfrm>
          <a:prstGeom prst="rect">
            <a:avLst/>
          </a:prstGeom>
          <a:noFill/>
          <a:ln>
            <a:noFill/>
          </a:ln>
          <a:effectLst>
            <a:glow rad="76200">
              <a:srgbClr val="041858">
                <a:alpha val="74902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" y="6248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rgbClr val="04185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A New Sermon Series at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41858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3000" y="838200"/>
            <a:ext cx="5562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God’s </a:t>
            </a:r>
            <a:r>
              <a:rPr lang="en-US" sz="3600" b="1" dirty="0">
                <a:solidFill>
                  <a:schemeClr val="bg1"/>
                </a:solidFill>
              </a:rPr>
              <a:t>BIG Plan was for</a:t>
            </a:r>
            <a:r>
              <a:rPr lang="en-US" sz="3600" b="1" dirty="0" smtClean="0">
                <a:solidFill>
                  <a:schemeClr val="bg1"/>
                </a:solidFill>
              </a:rPr>
              <a:t>: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>
                <a:solidFill>
                  <a:schemeClr val="bg1"/>
                </a:solidFill>
              </a:rPr>
              <a:t>People. (Who would birth the Messiah</a:t>
            </a:r>
            <a:r>
              <a:rPr lang="en-US" sz="3600" dirty="0" smtClean="0">
                <a:solidFill>
                  <a:schemeClr val="bg1"/>
                </a:solidFill>
              </a:rPr>
              <a:t>)</a:t>
            </a:r>
          </a:p>
          <a:p>
            <a:pPr marL="742950" indent="-742950">
              <a:buAutoNum type="arabicPeriod"/>
            </a:pP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buAutoNum type="arabicPeriod" startAt="2"/>
            </a:pP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>
                <a:solidFill>
                  <a:schemeClr val="bg1"/>
                </a:solidFill>
              </a:rPr>
              <a:t>Place. (Where many could be reached</a:t>
            </a:r>
            <a:r>
              <a:rPr lang="en-US" sz="3600" dirty="0" smtClean="0">
                <a:solidFill>
                  <a:schemeClr val="bg1"/>
                </a:solidFill>
              </a:rPr>
              <a:t>)</a:t>
            </a:r>
          </a:p>
          <a:p>
            <a:pPr marL="742950" indent="-742950">
              <a:buAutoNum type="arabicPeriod" startAt="2"/>
            </a:pP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3.   A </a:t>
            </a:r>
            <a:r>
              <a:rPr lang="en-US" sz="3600" dirty="0">
                <a:solidFill>
                  <a:schemeClr val="bg1"/>
                </a:solidFill>
              </a:rPr>
              <a:t>Promise. (For anyone </a:t>
            </a:r>
            <a:r>
              <a:rPr lang="en-US" sz="3600" dirty="0" smtClean="0">
                <a:solidFill>
                  <a:schemeClr val="bg1"/>
                </a:solidFill>
              </a:rPr>
              <a:t>    	who </a:t>
            </a:r>
            <a:r>
              <a:rPr lang="en-US" sz="3600" dirty="0">
                <a:solidFill>
                  <a:schemeClr val="bg1"/>
                </a:solidFill>
              </a:rPr>
              <a:t>wants salvation.)</a:t>
            </a:r>
          </a:p>
        </p:txBody>
      </p:sp>
    </p:spTree>
    <p:extLst>
      <p:ext uri="{BB962C8B-B14F-4D97-AF65-F5344CB8AC3E}">
        <p14:creationId xmlns:p14="http://schemas.microsoft.com/office/powerpoint/2010/main" val="16215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"/>
          <a:stretch/>
        </p:blipFill>
        <p:spPr bwMode="auto">
          <a:xfrm>
            <a:off x="0" y="-5536"/>
            <a:ext cx="14630400" cy="82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21586"/>
          <a:stretch/>
        </p:blipFill>
        <p:spPr bwMode="auto">
          <a:xfrm>
            <a:off x="0" y="-11667"/>
            <a:ext cx="3448393" cy="340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11430000" y="4800600"/>
            <a:ext cx="685800" cy="381000"/>
          </a:xfrm>
          <a:prstGeom prst="triangle">
            <a:avLst/>
          </a:prstGeom>
          <a:solidFill>
            <a:srgbClr val="7030A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2573000" y="4419600"/>
            <a:ext cx="1866900" cy="3543300"/>
          </a:xfrm>
          <a:custGeom>
            <a:avLst/>
            <a:gdLst>
              <a:gd name="connsiteX0" fmla="*/ 0 w 1866900"/>
              <a:gd name="connsiteY0" fmla="*/ 590550 h 3543300"/>
              <a:gd name="connsiteX1" fmla="*/ 0 w 1866900"/>
              <a:gd name="connsiteY1" fmla="*/ 590550 h 3543300"/>
              <a:gd name="connsiteX2" fmla="*/ 38100 w 1866900"/>
              <a:gd name="connsiteY2" fmla="*/ 419100 h 3543300"/>
              <a:gd name="connsiteX3" fmla="*/ 76200 w 1866900"/>
              <a:gd name="connsiteY3" fmla="*/ 304800 h 3543300"/>
              <a:gd name="connsiteX4" fmla="*/ 190500 w 1866900"/>
              <a:gd name="connsiteY4" fmla="*/ 228600 h 3543300"/>
              <a:gd name="connsiteX5" fmla="*/ 247650 w 1866900"/>
              <a:gd name="connsiteY5" fmla="*/ 190500 h 3543300"/>
              <a:gd name="connsiteX6" fmla="*/ 381000 w 1866900"/>
              <a:gd name="connsiteY6" fmla="*/ 57150 h 3543300"/>
              <a:gd name="connsiteX7" fmla="*/ 495300 w 1866900"/>
              <a:gd name="connsiteY7" fmla="*/ 19050 h 3543300"/>
              <a:gd name="connsiteX8" fmla="*/ 552450 w 1866900"/>
              <a:gd name="connsiteY8" fmla="*/ 0 h 3543300"/>
              <a:gd name="connsiteX9" fmla="*/ 781050 w 1866900"/>
              <a:gd name="connsiteY9" fmla="*/ 38100 h 3543300"/>
              <a:gd name="connsiteX10" fmla="*/ 895350 w 1866900"/>
              <a:gd name="connsiteY10" fmla="*/ 114300 h 3543300"/>
              <a:gd name="connsiteX11" fmla="*/ 952500 w 1866900"/>
              <a:gd name="connsiteY11" fmla="*/ 133350 h 3543300"/>
              <a:gd name="connsiteX12" fmla="*/ 1009650 w 1866900"/>
              <a:gd name="connsiteY12" fmla="*/ 171450 h 3543300"/>
              <a:gd name="connsiteX13" fmla="*/ 1085850 w 1866900"/>
              <a:gd name="connsiteY13" fmla="*/ 209550 h 3543300"/>
              <a:gd name="connsiteX14" fmla="*/ 1143000 w 1866900"/>
              <a:gd name="connsiteY14" fmla="*/ 323850 h 3543300"/>
              <a:gd name="connsiteX15" fmla="*/ 1181100 w 1866900"/>
              <a:gd name="connsiteY15" fmla="*/ 438150 h 3543300"/>
              <a:gd name="connsiteX16" fmla="*/ 1200150 w 1866900"/>
              <a:gd name="connsiteY16" fmla="*/ 495300 h 3543300"/>
              <a:gd name="connsiteX17" fmla="*/ 1257300 w 1866900"/>
              <a:gd name="connsiteY17" fmla="*/ 552450 h 3543300"/>
              <a:gd name="connsiteX18" fmla="*/ 1333500 w 1866900"/>
              <a:gd name="connsiteY18" fmla="*/ 666750 h 3543300"/>
              <a:gd name="connsiteX19" fmla="*/ 1371600 w 1866900"/>
              <a:gd name="connsiteY19" fmla="*/ 781050 h 3543300"/>
              <a:gd name="connsiteX20" fmla="*/ 1390650 w 1866900"/>
              <a:gd name="connsiteY20" fmla="*/ 876300 h 3543300"/>
              <a:gd name="connsiteX21" fmla="*/ 1409700 w 1866900"/>
              <a:gd name="connsiteY21" fmla="*/ 933450 h 3543300"/>
              <a:gd name="connsiteX22" fmla="*/ 1428750 w 1866900"/>
              <a:gd name="connsiteY22" fmla="*/ 1047750 h 3543300"/>
              <a:gd name="connsiteX23" fmla="*/ 1466850 w 1866900"/>
              <a:gd name="connsiteY23" fmla="*/ 1162050 h 3543300"/>
              <a:gd name="connsiteX24" fmla="*/ 1485900 w 1866900"/>
              <a:gd name="connsiteY24" fmla="*/ 1238250 h 3543300"/>
              <a:gd name="connsiteX25" fmla="*/ 1524000 w 1866900"/>
              <a:gd name="connsiteY25" fmla="*/ 1352550 h 3543300"/>
              <a:gd name="connsiteX26" fmla="*/ 1543050 w 1866900"/>
              <a:gd name="connsiteY26" fmla="*/ 1409700 h 3543300"/>
              <a:gd name="connsiteX27" fmla="*/ 1581150 w 1866900"/>
              <a:gd name="connsiteY27" fmla="*/ 1581150 h 3543300"/>
              <a:gd name="connsiteX28" fmla="*/ 1619250 w 1866900"/>
              <a:gd name="connsiteY28" fmla="*/ 1638300 h 3543300"/>
              <a:gd name="connsiteX29" fmla="*/ 1676400 w 1866900"/>
              <a:gd name="connsiteY29" fmla="*/ 1771650 h 3543300"/>
              <a:gd name="connsiteX30" fmla="*/ 1733550 w 1866900"/>
              <a:gd name="connsiteY30" fmla="*/ 1962150 h 3543300"/>
              <a:gd name="connsiteX31" fmla="*/ 1771650 w 1866900"/>
              <a:gd name="connsiteY31" fmla="*/ 2076450 h 3543300"/>
              <a:gd name="connsiteX32" fmla="*/ 1809750 w 1866900"/>
              <a:gd name="connsiteY32" fmla="*/ 2190750 h 3543300"/>
              <a:gd name="connsiteX33" fmla="*/ 1828800 w 1866900"/>
              <a:gd name="connsiteY33" fmla="*/ 2247900 h 3543300"/>
              <a:gd name="connsiteX34" fmla="*/ 1847850 w 1866900"/>
              <a:gd name="connsiteY34" fmla="*/ 2305050 h 3543300"/>
              <a:gd name="connsiteX35" fmla="*/ 1866900 w 1866900"/>
              <a:gd name="connsiteY35" fmla="*/ 2419350 h 3543300"/>
              <a:gd name="connsiteX36" fmla="*/ 1847850 w 1866900"/>
              <a:gd name="connsiteY36" fmla="*/ 2952750 h 3543300"/>
              <a:gd name="connsiteX37" fmla="*/ 1828800 w 1866900"/>
              <a:gd name="connsiteY37" fmla="*/ 3028950 h 3543300"/>
              <a:gd name="connsiteX38" fmla="*/ 1771650 w 1866900"/>
              <a:gd name="connsiteY38" fmla="*/ 3295650 h 3543300"/>
              <a:gd name="connsiteX39" fmla="*/ 1752600 w 1866900"/>
              <a:gd name="connsiteY39" fmla="*/ 3352800 h 3543300"/>
              <a:gd name="connsiteX40" fmla="*/ 1733550 w 1866900"/>
              <a:gd name="connsiteY40" fmla="*/ 3409950 h 3543300"/>
              <a:gd name="connsiteX41" fmla="*/ 1657350 w 1866900"/>
              <a:gd name="connsiteY41" fmla="*/ 3524250 h 3543300"/>
              <a:gd name="connsiteX42" fmla="*/ 1562100 w 1866900"/>
              <a:gd name="connsiteY42" fmla="*/ 3543300 h 3543300"/>
              <a:gd name="connsiteX43" fmla="*/ 1123950 w 1866900"/>
              <a:gd name="connsiteY43" fmla="*/ 3524250 h 3543300"/>
              <a:gd name="connsiteX44" fmla="*/ 1066800 w 1866900"/>
              <a:gd name="connsiteY44" fmla="*/ 3505200 h 3543300"/>
              <a:gd name="connsiteX45" fmla="*/ 971550 w 1866900"/>
              <a:gd name="connsiteY45" fmla="*/ 3409950 h 3543300"/>
              <a:gd name="connsiteX46" fmla="*/ 990600 w 1866900"/>
              <a:gd name="connsiteY46" fmla="*/ 3295650 h 3543300"/>
              <a:gd name="connsiteX47" fmla="*/ 971550 w 1866900"/>
              <a:gd name="connsiteY47" fmla="*/ 3086100 h 3543300"/>
              <a:gd name="connsiteX48" fmla="*/ 933450 w 1866900"/>
              <a:gd name="connsiteY48" fmla="*/ 3028950 h 3543300"/>
              <a:gd name="connsiteX49" fmla="*/ 914400 w 1866900"/>
              <a:gd name="connsiteY49" fmla="*/ 2971800 h 3543300"/>
              <a:gd name="connsiteX50" fmla="*/ 933450 w 1866900"/>
              <a:gd name="connsiteY50" fmla="*/ 2838450 h 3543300"/>
              <a:gd name="connsiteX51" fmla="*/ 933450 w 1866900"/>
              <a:gd name="connsiteY51" fmla="*/ 2647950 h 3543300"/>
              <a:gd name="connsiteX52" fmla="*/ 895350 w 1866900"/>
              <a:gd name="connsiteY52" fmla="*/ 2590800 h 3543300"/>
              <a:gd name="connsiteX53" fmla="*/ 781050 w 1866900"/>
              <a:gd name="connsiteY53" fmla="*/ 2514600 h 3543300"/>
              <a:gd name="connsiteX54" fmla="*/ 742950 w 1866900"/>
              <a:gd name="connsiteY54" fmla="*/ 2400300 h 3543300"/>
              <a:gd name="connsiteX55" fmla="*/ 666750 w 1866900"/>
              <a:gd name="connsiteY55" fmla="*/ 2286000 h 3543300"/>
              <a:gd name="connsiteX56" fmla="*/ 628650 w 1866900"/>
              <a:gd name="connsiteY56" fmla="*/ 2152650 h 3543300"/>
              <a:gd name="connsiteX57" fmla="*/ 552450 w 1866900"/>
              <a:gd name="connsiteY57" fmla="*/ 2038350 h 3543300"/>
              <a:gd name="connsiteX58" fmla="*/ 533400 w 1866900"/>
              <a:gd name="connsiteY58" fmla="*/ 1981200 h 3543300"/>
              <a:gd name="connsiteX59" fmla="*/ 514350 w 1866900"/>
              <a:gd name="connsiteY59" fmla="*/ 1885950 h 3543300"/>
              <a:gd name="connsiteX60" fmla="*/ 476250 w 1866900"/>
              <a:gd name="connsiteY60" fmla="*/ 1828800 h 3543300"/>
              <a:gd name="connsiteX61" fmla="*/ 457200 w 1866900"/>
              <a:gd name="connsiteY61" fmla="*/ 1771650 h 3543300"/>
              <a:gd name="connsiteX62" fmla="*/ 400050 w 1866900"/>
              <a:gd name="connsiteY62" fmla="*/ 1733550 h 3543300"/>
              <a:gd name="connsiteX63" fmla="*/ 381000 w 1866900"/>
              <a:gd name="connsiteY63" fmla="*/ 1543050 h 3543300"/>
              <a:gd name="connsiteX64" fmla="*/ 361950 w 1866900"/>
              <a:gd name="connsiteY64" fmla="*/ 1485900 h 3543300"/>
              <a:gd name="connsiteX65" fmla="*/ 304800 w 1866900"/>
              <a:gd name="connsiteY65" fmla="*/ 1447800 h 3543300"/>
              <a:gd name="connsiteX66" fmla="*/ 228600 w 1866900"/>
              <a:gd name="connsiteY66" fmla="*/ 1276350 h 3543300"/>
              <a:gd name="connsiteX67" fmla="*/ 209550 w 1866900"/>
              <a:gd name="connsiteY67" fmla="*/ 1219200 h 3543300"/>
              <a:gd name="connsiteX68" fmla="*/ 190500 w 1866900"/>
              <a:gd name="connsiteY68" fmla="*/ 1162050 h 3543300"/>
              <a:gd name="connsiteX69" fmla="*/ 171450 w 1866900"/>
              <a:gd name="connsiteY69" fmla="*/ 838200 h 3543300"/>
              <a:gd name="connsiteX70" fmla="*/ 133350 w 1866900"/>
              <a:gd name="connsiteY70" fmla="*/ 781050 h 3543300"/>
              <a:gd name="connsiteX71" fmla="*/ 114300 w 1866900"/>
              <a:gd name="connsiteY71" fmla="*/ 723900 h 3543300"/>
              <a:gd name="connsiteX72" fmla="*/ 76200 w 1866900"/>
              <a:gd name="connsiteY72" fmla="*/ 66675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66900" h="3543300">
                <a:moveTo>
                  <a:pt x="0" y="590550"/>
                </a:moveTo>
                <a:lnTo>
                  <a:pt x="0" y="590550"/>
                </a:lnTo>
                <a:cubicBezTo>
                  <a:pt x="12700" y="533400"/>
                  <a:pt x="23015" y="475667"/>
                  <a:pt x="38100" y="419100"/>
                </a:cubicBezTo>
                <a:cubicBezTo>
                  <a:pt x="48448" y="380295"/>
                  <a:pt x="42784" y="327077"/>
                  <a:pt x="76200" y="304800"/>
                </a:cubicBezTo>
                <a:lnTo>
                  <a:pt x="190500" y="228600"/>
                </a:lnTo>
                <a:lnTo>
                  <a:pt x="247650" y="190500"/>
                </a:lnTo>
                <a:cubicBezTo>
                  <a:pt x="273999" y="111453"/>
                  <a:pt x="266368" y="95361"/>
                  <a:pt x="381000" y="57150"/>
                </a:cubicBezTo>
                <a:lnTo>
                  <a:pt x="495300" y="19050"/>
                </a:lnTo>
                <a:lnTo>
                  <a:pt x="552450" y="0"/>
                </a:lnTo>
                <a:cubicBezTo>
                  <a:pt x="583926" y="3497"/>
                  <a:pt x="725200" y="7072"/>
                  <a:pt x="781050" y="38100"/>
                </a:cubicBezTo>
                <a:cubicBezTo>
                  <a:pt x="821078" y="60338"/>
                  <a:pt x="851909" y="99820"/>
                  <a:pt x="895350" y="114300"/>
                </a:cubicBezTo>
                <a:cubicBezTo>
                  <a:pt x="914400" y="120650"/>
                  <a:pt x="934539" y="124370"/>
                  <a:pt x="952500" y="133350"/>
                </a:cubicBezTo>
                <a:cubicBezTo>
                  <a:pt x="972978" y="143589"/>
                  <a:pt x="989771" y="160091"/>
                  <a:pt x="1009650" y="171450"/>
                </a:cubicBezTo>
                <a:cubicBezTo>
                  <a:pt x="1034306" y="185539"/>
                  <a:pt x="1060450" y="196850"/>
                  <a:pt x="1085850" y="209550"/>
                </a:cubicBezTo>
                <a:cubicBezTo>
                  <a:pt x="1155325" y="417976"/>
                  <a:pt x="1044523" y="102276"/>
                  <a:pt x="1143000" y="323850"/>
                </a:cubicBezTo>
                <a:cubicBezTo>
                  <a:pt x="1159311" y="360550"/>
                  <a:pt x="1168400" y="400050"/>
                  <a:pt x="1181100" y="438150"/>
                </a:cubicBezTo>
                <a:cubicBezTo>
                  <a:pt x="1187450" y="457200"/>
                  <a:pt x="1185951" y="481101"/>
                  <a:pt x="1200150" y="495300"/>
                </a:cubicBezTo>
                <a:lnTo>
                  <a:pt x="1257300" y="552450"/>
                </a:lnTo>
                <a:cubicBezTo>
                  <a:pt x="1320323" y="741519"/>
                  <a:pt x="1214585" y="452703"/>
                  <a:pt x="1333500" y="666750"/>
                </a:cubicBezTo>
                <a:cubicBezTo>
                  <a:pt x="1353004" y="701857"/>
                  <a:pt x="1363724" y="741669"/>
                  <a:pt x="1371600" y="781050"/>
                </a:cubicBezTo>
                <a:cubicBezTo>
                  <a:pt x="1377950" y="812800"/>
                  <a:pt x="1382797" y="844888"/>
                  <a:pt x="1390650" y="876300"/>
                </a:cubicBezTo>
                <a:cubicBezTo>
                  <a:pt x="1395520" y="895781"/>
                  <a:pt x="1405344" y="913848"/>
                  <a:pt x="1409700" y="933450"/>
                </a:cubicBezTo>
                <a:cubicBezTo>
                  <a:pt x="1418079" y="971156"/>
                  <a:pt x="1419382" y="1010278"/>
                  <a:pt x="1428750" y="1047750"/>
                </a:cubicBezTo>
                <a:cubicBezTo>
                  <a:pt x="1438490" y="1086712"/>
                  <a:pt x="1457110" y="1123088"/>
                  <a:pt x="1466850" y="1162050"/>
                </a:cubicBezTo>
                <a:cubicBezTo>
                  <a:pt x="1473200" y="1187450"/>
                  <a:pt x="1478377" y="1213172"/>
                  <a:pt x="1485900" y="1238250"/>
                </a:cubicBezTo>
                <a:cubicBezTo>
                  <a:pt x="1497440" y="1276717"/>
                  <a:pt x="1511300" y="1314450"/>
                  <a:pt x="1524000" y="1352550"/>
                </a:cubicBezTo>
                <a:cubicBezTo>
                  <a:pt x="1530350" y="1371600"/>
                  <a:pt x="1539112" y="1390009"/>
                  <a:pt x="1543050" y="1409700"/>
                </a:cubicBezTo>
                <a:cubicBezTo>
                  <a:pt x="1546440" y="1426652"/>
                  <a:pt x="1571061" y="1557610"/>
                  <a:pt x="1581150" y="1581150"/>
                </a:cubicBezTo>
                <a:cubicBezTo>
                  <a:pt x="1590169" y="1602194"/>
                  <a:pt x="1606550" y="1619250"/>
                  <a:pt x="1619250" y="1638300"/>
                </a:cubicBezTo>
                <a:cubicBezTo>
                  <a:pt x="1669643" y="1839872"/>
                  <a:pt x="1601224" y="1602505"/>
                  <a:pt x="1676400" y="1771650"/>
                </a:cubicBezTo>
                <a:cubicBezTo>
                  <a:pt x="1717848" y="1864907"/>
                  <a:pt x="1707975" y="1876899"/>
                  <a:pt x="1733550" y="1962150"/>
                </a:cubicBezTo>
                <a:cubicBezTo>
                  <a:pt x="1745090" y="2000617"/>
                  <a:pt x="1758950" y="2038350"/>
                  <a:pt x="1771650" y="2076450"/>
                </a:cubicBezTo>
                <a:lnTo>
                  <a:pt x="1809750" y="2190750"/>
                </a:lnTo>
                <a:lnTo>
                  <a:pt x="1828800" y="2247900"/>
                </a:lnTo>
                <a:cubicBezTo>
                  <a:pt x="1835150" y="2266950"/>
                  <a:pt x="1844549" y="2285243"/>
                  <a:pt x="1847850" y="2305050"/>
                </a:cubicBezTo>
                <a:lnTo>
                  <a:pt x="1866900" y="2419350"/>
                </a:lnTo>
                <a:cubicBezTo>
                  <a:pt x="1860550" y="2597150"/>
                  <a:pt x="1858948" y="2775183"/>
                  <a:pt x="1847850" y="2952750"/>
                </a:cubicBezTo>
                <a:cubicBezTo>
                  <a:pt x="1846217" y="2978881"/>
                  <a:pt x="1833104" y="3003125"/>
                  <a:pt x="1828800" y="3028950"/>
                </a:cubicBezTo>
                <a:cubicBezTo>
                  <a:pt x="1788748" y="3269263"/>
                  <a:pt x="1838507" y="3095078"/>
                  <a:pt x="1771650" y="3295650"/>
                </a:cubicBezTo>
                <a:lnTo>
                  <a:pt x="1752600" y="3352800"/>
                </a:lnTo>
                <a:cubicBezTo>
                  <a:pt x="1746250" y="3371850"/>
                  <a:pt x="1744689" y="3393242"/>
                  <a:pt x="1733550" y="3409950"/>
                </a:cubicBezTo>
                <a:cubicBezTo>
                  <a:pt x="1708150" y="3448050"/>
                  <a:pt x="1702251" y="3515270"/>
                  <a:pt x="1657350" y="3524250"/>
                </a:cubicBezTo>
                <a:lnTo>
                  <a:pt x="1562100" y="3543300"/>
                </a:lnTo>
                <a:cubicBezTo>
                  <a:pt x="1416050" y="3536950"/>
                  <a:pt x="1269707" y="3535462"/>
                  <a:pt x="1123950" y="3524250"/>
                </a:cubicBezTo>
                <a:cubicBezTo>
                  <a:pt x="1103929" y="3522710"/>
                  <a:pt x="1082480" y="3517744"/>
                  <a:pt x="1066800" y="3505200"/>
                </a:cubicBezTo>
                <a:cubicBezTo>
                  <a:pt x="749300" y="3251200"/>
                  <a:pt x="1314450" y="3638550"/>
                  <a:pt x="971550" y="3409950"/>
                </a:cubicBezTo>
                <a:cubicBezTo>
                  <a:pt x="913506" y="3235818"/>
                  <a:pt x="977566" y="3478123"/>
                  <a:pt x="990600" y="3295650"/>
                </a:cubicBezTo>
                <a:cubicBezTo>
                  <a:pt x="995597" y="3225690"/>
                  <a:pt x="986246" y="3154681"/>
                  <a:pt x="971550" y="3086100"/>
                </a:cubicBezTo>
                <a:cubicBezTo>
                  <a:pt x="966753" y="3063713"/>
                  <a:pt x="943689" y="3049428"/>
                  <a:pt x="933450" y="3028950"/>
                </a:cubicBezTo>
                <a:cubicBezTo>
                  <a:pt x="924470" y="3010989"/>
                  <a:pt x="920750" y="2990850"/>
                  <a:pt x="914400" y="2971800"/>
                </a:cubicBezTo>
                <a:cubicBezTo>
                  <a:pt x="920750" y="2927350"/>
                  <a:pt x="926622" y="2882829"/>
                  <a:pt x="933450" y="2838450"/>
                </a:cubicBezTo>
                <a:cubicBezTo>
                  <a:pt x="947572" y="2746657"/>
                  <a:pt x="968126" y="2728861"/>
                  <a:pt x="933450" y="2647950"/>
                </a:cubicBezTo>
                <a:cubicBezTo>
                  <a:pt x="924431" y="2626906"/>
                  <a:pt x="912580" y="2605877"/>
                  <a:pt x="895350" y="2590800"/>
                </a:cubicBezTo>
                <a:cubicBezTo>
                  <a:pt x="860889" y="2560647"/>
                  <a:pt x="781050" y="2514600"/>
                  <a:pt x="781050" y="2514600"/>
                </a:cubicBezTo>
                <a:cubicBezTo>
                  <a:pt x="768350" y="2476500"/>
                  <a:pt x="765227" y="2433716"/>
                  <a:pt x="742950" y="2400300"/>
                </a:cubicBezTo>
                <a:lnTo>
                  <a:pt x="666750" y="2286000"/>
                </a:lnTo>
                <a:cubicBezTo>
                  <a:pt x="662266" y="2268064"/>
                  <a:pt x="641072" y="2175010"/>
                  <a:pt x="628650" y="2152650"/>
                </a:cubicBezTo>
                <a:cubicBezTo>
                  <a:pt x="606412" y="2112622"/>
                  <a:pt x="566930" y="2081791"/>
                  <a:pt x="552450" y="2038350"/>
                </a:cubicBezTo>
                <a:cubicBezTo>
                  <a:pt x="546100" y="2019300"/>
                  <a:pt x="538270" y="2000681"/>
                  <a:pt x="533400" y="1981200"/>
                </a:cubicBezTo>
                <a:cubicBezTo>
                  <a:pt x="525547" y="1949788"/>
                  <a:pt x="525719" y="1916267"/>
                  <a:pt x="514350" y="1885950"/>
                </a:cubicBezTo>
                <a:cubicBezTo>
                  <a:pt x="506311" y="1864513"/>
                  <a:pt x="486489" y="1849278"/>
                  <a:pt x="476250" y="1828800"/>
                </a:cubicBezTo>
                <a:cubicBezTo>
                  <a:pt x="467270" y="1810839"/>
                  <a:pt x="469744" y="1787330"/>
                  <a:pt x="457200" y="1771650"/>
                </a:cubicBezTo>
                <a:cubicBezTo>
                  <a:pt x="442897" y="1753772"/>
                  <a:pt x="419100" y="1746250"/>
                  <a:pt x="400050" y="1733550"/>
                </a:cubicBezTo>
                <a:cubicBezTo>
                  <a:pt x="393700" y="1670050"/>
                  <a:pt x="390704" y="1606125"/>
                  <a:pt x="381000" y="1543050"/>
                </a:cubicBezTo>
                <a:cubicBezTo>
                  <a:pt x="377947" y="1523203"/>
                  <a:pt x="374494" y="1501580"/>
                  <a:pt x="361950" y="1485900"/>
                </a:cubicBezTo>
                <a:cubicBezTo>
                  <a:pt x="347647" y="1468022"/>
                  <a:pt x="323850" y="1460500"/>
                  <a:pt x="304800" y="1447800"/>
                </a:cubicBezTo>
                <a:cubicBezTo>
                  <a:pt x="244423" y="1357234"/>
                  <a:pt x="273940" y="1412370"/>
                  <a:pt x="228600" y="1276350"/>
                </a:cubicBezTo>
                <a:lnTo>
                  <a:pt x="209550" y="1219200"/>
                </a:lnTo>
                <a:lnTo>
                  <a:pt x="190500" y="1162050"/>
                </a:lnTo>
                <a:cubicBezTo>
                  <a:pt x="184150" y="1054100"/>
                  <a:pt x="187491" y="945140"/>
                  <a:pt x="171450" y="838200"/>
                </a:cubicBezTo>
                <a:cubicBezTo>
                  <a:pt x="168054" y="815558"/>
                  <a:pt x="143589" y="801528"/>
                  <a:pt x="133350" y="781050"/>
                </a:cubicBezTo>
                <a:cubicBezTo>
                  <a:pt x="124370" y="763089"/>
                  <a:pt x="123280" y="741861"/>
                  <a:pt x="114300" y="723900"/>
                </a:cubicBezTo>
                <a:cubicBezTo>
                  <a:pt x="104061" y="703422"/>
                  <a:pt x="76200" y="666750"/>
                  <a:pt x="76200" y="66675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</a:t>
            </a:r>
            <a:r>
              <a:rPr lang="en-US" sz="2800" b="1" dirty="0" smtClean="0"/>
              <a:t>MIDIAN</a:t>
            </a:r>
            <a:endParaRPr lang="en-US" sz="2800" b="1" dirty="0"/>
          </a:p>
        </p:txBody>
      </p:sp>
      <p:sp>
        <p:nvSpPr>
          <p:cNvPr id="7" name="Isosceles Triangle 6"/>
          <p:cNvSpPr/>
          <p:nvPr/>
        </p:nvSpPr>
        <p:spPr>
          <a:xfrm>
            <a:off x="4267200" y="38100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4419600" y="39624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572000" y="41148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56720" y="1227952"/>
            <a:ext cx="9098709" cy="1015663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6000" b="1" dirty="0"/>
              <a:t>TODAY: Moses the Deliverer</a:t>
            </a:r>
          </a:p>
        </p:txBody>
      </p:sp>
    </p:spTree>
    <p:extLst>
      <p:ext uri="{BB962C8B-B14F-4D97-AF65-F5344CB8AC3E}">
        <p14:creationId xmlns:p14="http://schemas.microsoft.com/office/powerpoint/2010/main" val="6121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76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glow rad="127000">
                    <a:srgbClr val="041858">
                      <a:alpha val="60000"/>
                    </a:srgbClr>
                  </a:glow>
                </a:effectLst>
                <a:latin typeface="Adobe Gothic Std B" pitchFamily="34" charset="-128"/>
                <a:ea typeface="Adobe Gothic Std B" pitchFamily="34" charset="-128"/>
              </a:rPr>
              <a:t>God's BIG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6172200"/>
            <a:ext cx="5257800" cy="129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4000">
                <a:srgbClr val="041858"/>
              </a:gs>
              <a:gs pos="44000">
                <a:srgbClr val="041858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590800" y="6469380"/>
            <a:ext cx="2960548" cy="922020"/>
          </a:xfrm>
          <a:prstGeom prst="rect">
            <a:avLst/>
          </a:prstGeom>
          <a:noFill/>
          <a:ln>
            <a:noFill/>
          </a:ln>
          <a:effectLst>
            <a:glow rad="76200">
              <a:srgbClr val="041858">
                <a:alpha val="74902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" y="6248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rgbClr val="04185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A New Sermon Series at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41858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1"/>
            <a:ext cx="5638800" cy="83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"/>
          <a:stretch/>
        </p:blipFill>
        <p:spPr bwMode="auto">
          <a:xfrm>
            <a:off x="0" y="-5536"/>
            <a:ext cx="14630400" cy="82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21586"/>
          <a:stretch/>
        </p:blipFill>
        <p:spPr bwMode="auto">
          <a:xfrm>
            <a:off x="0" y="-11667"/>
            <a:ext cx="3448393" cy="340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11430000" y="4800600"/>
            <a:ext cx="685800" cy="381000"/>
          </a:xfrm>
          <a:prstGeom prst="triangle">
            <a:avLst/>
          </a:prstGeom>
          <a:solidFill>
            <a:srgbClr val="7030A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9000" y="-34230"/>
            <a:ext cx="11201400" cy="3170099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/>
              <a:t>TODAY</a:t>
            </a:r>
            <a:r>
              <a:rPr lang="en-US" sz="3200" b="1" dirty="0"/>
              <a:t>: Moses the Deliverer</a:t>
            </a:r>
          </a:p>
          <a:p>
            <a:r>
              <a:rPr lang="en-US" sz="3200" b="1" dirty="0" smtClean="0"/>
              <a:t>Exodus </a:t>
            </a:r>
            <a:r>
              <a:rPr lang="en-US" sz="3200" b="1" dirty="0"/>
              <a:t>Chapter 1</a:t>
            </a:r>
          </a:p>
          <a:p>
            <a:r>
              <a:rPr lang="en-US" sz="3200" dirty="0" smtClean="0"/>
              <a:t>• The </a:t>
            </a:r>
            <a:r>
              <a:rPr lang="en-US" sz="3200" dirty="0"/>
              <a:t>year is about </a:t>
            </a:r>
            <a:r>
              <a:rPr lang="en-US" sz="3200" dirty="0" smtClean="0"/>
              <a:t>             </a:t>
            </a:r>
            <a:r>
              <a:rPr lang="en-US" sz="3200" dirty="0"/>
              <a:t>BC. (SEE I Kings 6:2</a:t>
            </a:r>
            <a:r>
              <a:rPr lang="en-US" sz="3200" dirty="0" smtClean="0"/>
              <a:t>)</a:t>
            </a:r>
          </a:p>
          <a:p>
            <a:endParaRPr lang="en-US" sz="2000" dirty="0"/>
          </a:p>
          <a:p>
            <a:r>
              <a:rPr lang="en-US" sz="3200" dirty="0" smtClean="0"/>
              <a:t>•              years </a:t>
            </a:r>
            <a:r>
              <a:rPr lang="en-US" sz="3200" dirty="0"/>
              <a:t>have passed since the time of Joseph</a:t>
            </a:r>
            <a:r>
              <a:rPr lang="en-US" sz="3200" dirty="0" smtClean="0"/>
              <a:t>.</a:t>
            </a:r>
          </a:p>
          <a:p>
            <a:endParaRPr lang="en-US" sz="2000" dirty="0"/>
          </a:p>
          <a:p>
            <a:r>
              <a:rPr lang="en-US" sz="3200" dirty="0" smtClean="0"/>
              <a:t>• Israel </a:t>
            </a:r>
            <a:r>
              <a:rPr lang="en-US" sz="3200" dirty="0"/>
              <a:t>is now </a:t>
            </a:r>
            <a:r>
              <a:rPr lang="en-US" sz="3200" dirty="0" smtClean="0"/>
              <a:t>                   by </a:t>
            </a:r>
            <a:r>
              <a:rPr lang="en-US" sz="3200" dirty="0"/>
              <a:t>Egypt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Freeform 3"/>
          <p:cNvSpPr/>
          <p:nvPr/>
        </p:nvSpPr>
        <p:spPr>
          <a:xfrm>
            <a:off x="12573000" y="4419600"/>
            <a:ext cx="1866900" cy="3543300"/>
          </a:xfrm>
          <a:custGeom>
            <a:avLst/>
            <a:gdLst>
              <a:gd name="connsiteX0" fmla="*/ 0 w 1866900"/>
              <a:gd name="connsiteY0" fmla="*/ 590550 h 3543300"/>
              <a:gd name="connsiteX1" fmla="*/ 0 w 1866900"/>
              <a:gd name="connsiteY1" fmla="*/ 590550 h 3543300"/>
              <a:gd name="connsiteX2" fmla="*/ 38100 w 1866900"/>
              <a:gd name="connsiteY2" fmla="*/ 419100 h 3543300"/>
              <a:gd name="connsiteX3" fmla="*/ 76200 w 1866900"/>
              <a:gd name="connsiteY3" fmla="*/ 304800 h 3543300"/>
              <a:gd name="connsiteX4" fmla="*/ 190500 w 1866900"/>
              <a:gd name="connsiteY4" fmla="*/ 228600 h 3543300"/>
              <a:gd name="connsiteX5" fmla="*/ 247650 w 1866900"/>
              <a:gd name="connsiteY5" fmla="*/ 190500 h 3543300"/>
              <a:gd name="connsiteX6" fmla="*/ 381000 w 1866900"/>
              <a:gd name="connsiteY6" fmla="*/ 57150 h 3543300"/>
              <a:gd name="connsiteX7" fmla="*/ 495300 w 1866900"/>
              <a:gd name="connsiteY7" fmla="*/ 19050 h 3543300"/>
              <a:gd name="connsiteX8" fmla="*/ 552450 w 1866900"/>
              <a:gd name="connsiteY8" fmla="*/ 0 h 3543300"/>
              <a:gd name="connsiteX9" fmla="*/ 781050 w 1866900"/>
              <a:gd name="connsiteY9" fmla="*/ 38100 h 3543300"/>
              <a:gd name="connsiteX10" fmla="*/ 895350 w 1866900"/>
              <a:gd name="connsiteY10" fmla="*/ 114300 h 3543300"/>
              <a:gd name="connsiteX11" fmla="*/ 952500 w 1866900"/>
              <a:gd name="connsiteY11" fmla="*/ 133350 h 3543300"/>
              <a:gd name="connsiteX12" fmla="*/ 1009650 w 1866900"/>
              <a:gd name="connsiteY12" fmla="*/ 171450 h 3543300"/>
              <a:gd name="connsiteX13" fmla="*/ 1085850 w 1866900"/>
              <a:gd name="connsiteY13" fmla="*/ 209550 h 3543300"/>
              <a:gd name="connsiteX14" fmla="*/ 1143000 w 1866900"/>
              <a:gd name="connsiteY14" fmla="*/ 323850 h 3543300"/>
              <a:gd name="connsiteX15" fmla="*/ 1181100 w 1866900"/>
              <a:gd name="connsiteY15" fmla="*/ 438150 h 3543300"/>
              <a:gd name="connsiteX16" fmla="*/ 1200150 w 1866900"/>
              <a:gd name="connsiteY16" fmla="*/ 495300 h 3543300"/>
              <a:gd name="connsiteX17" fmla="*/ 1257300 w 1866900"/>
              <a:gd name="connsiteY17" fmla="*/ 552450 h 3543300"/>
              <a:gd name="connsiteX18" fmla="*/ 1333500 w 1866900"/>
              <a:gd name="connsiteY18" fmla="*/ 666750 h 3543300"/>
              <a:gd name="connsiteX19" fmla="*/ 1371600 w 1866900"/>
              <a:gd name="connsiteY19" fmla="*/ 781050 h 3543300"/>
              <a:gd name="connsiteX20" fmla="*/ 1390650 w 1866900"/>
              <a:gd name="connsiteY20" fmla="*/ 876300 h 3543300"/>
              <a:gd name="connsiteX21" fmla="*/ 1409700 w 1866900"/>
              <a:gd name="connsiteY21" fmla="*/ 933450 h 3543300"/>
              <a:gd name="connsiteX22" fmla="*/ 1428750 w 1866900"/>
              <a:gd name="connsiteY22" fmla="*/ 1047750 h 3543300"/>
              <a:gd name="connsiteX23" fmla="*/ 1466850 w 1866900"/>
              <a:gd name="connsiteY23" fmla="*/ 1162050 h 3543300"/>
              <a:gd name="connsiteX24" fmla="*/ 1485900 w 1866900"/>
              <a:gd name="connsiteY24" fmla="*/ 1238250 h 3543300"/>
              <a:gd name="connsiteX25" fmla="*/ 1524000 w 1866900"/>
              <a:gd name="connsiteY25" fmla="*/ 1352550 h 3543300"/>
              <a:gd name="connsiteX26" fmla="*/ 1543050 w 1866900"/>
              <a:gd name="connsiteY26" fmla="*/ 1409700 h 3543300"/>
              <a:gd name="connsiteX27" fmla="*/ 1581150 w 1866900"/>
              <a:gd name="connsiteY27" fmla="*/ 1581150 h 3543300"/>
              <a:gd name="connsiteX28" fmla="*/ 1619250 w 1866900"/>
              <a:gd name="connsiteY28" fmla="*/ 1638300 h 3543300"/>
              <a:gd name="connsiteX29" fmla="*/ 1676400 w 1866900"/>
              <a:gd name="connsiteY29" fmla="*/ 1771650 h 3543300"/>
              <a:gd name="connsiteX30" fmla="*/ 1733550 w 1866900"/>
              <a:gd name="connsiteY30" fmla="*/ 1962150 h 3543300"/>
              <a:gd name="connsiteX31" fmla="*/ 1771650 w 1866900"/>
              <a:gd name="connsiteY31" fmla="*/ 2076450 h 3543300"/>
              <a:gd name="connsiteX32" fmla="*/ 1809750 w 1866900"/>
              <a:gd name="connsiteY32" fmla="*/ 2190750 h 3543300"/>
              <a:gd name="connsiteX33" fmla="*/ 1828800 w 1866900"/>
              <a:gd name="connsiteY33" fmla="*/ 2247900 h 3543300"/>
              <a:gd name="connsiteX34" fmla="*/ 1847850 w 1866900"/>
              <a:gd name="connsiteY34" fmla="*/ 2305050 h 3543300"/>
              <a:gd name="connsiteX35" fmla="*/ 1866900 w 1866900"/>
              <a:gd name="connsiteY35" fmla="*/ 2419350 h 3543300"/>
              <a:gd name="connsiteX36" fmla="*/ 1847850 w 1866900"/>
              <a:gd name="connsiteY36" fmla="*/ 2952750 h 3543300"/>
              <a:gd name="connsiteX37" fmla="*/ 1828800 w 1866900"/>
              <a:gd name="connsiteY37" fmla="*/ 3028950 h 3543300"/>
              <a:gd name="connsiteX38" fmla="*/ 1771650 w 1866900"/>
              <a:gd name="connsiteY38" fmla="*/ 3295650 h 3543300"/>
              <a:gd name="connsiteX39" fmla="*/ 1752600 w 1866900"/>
              <a:gd name="connsiteY39" fmla="*/ 3352800 h 3543300"/>
              <a:gd name="connsiteX40" fmla="*/ 1733550 w 1866900"/>
              <a:gd name="connsiteY40" fmla="*/ 3409950 h 3543300"/>
              <a:gd name="connsiteX41" fmla="*/ 1657350 w 1866900"/>
              <a:gd name="connsiteY41" fmla="*/ 3524250 h 3543300"/>
              <a:gd name="connsiteX42" fmla="*/ 1562100 w 1866900"/>
              <a:gd name="connsiteY42" fmla="*/ 3543300 h 3543300"/>
              <a:gd name="connsiteX43" fmla="*/ 1123950 w 1866900"/>
              <a:gd name="connsiteY43" fmla="*/ 3524250 h 3543300"/>
              <a:gd name="connsiteX44" fmla="*/ 1066800 w 1866900"/>
              <a:gd name="connsiteY44" fmla="*/ 3505200 h 3543300"/>
              <a:gd name="connsiteX45" fmla="*/ 971550 w 1866900"/>
              <a:gd name="connsiteY45" fmla="*/ 3409950 h 3543300"/>
              <a:gd name="connsiteX46" fmla="*/ 990600 w 1866900"/>
              <a:gd name="connsiteY46" fmla="*/ 3295650 h 3543300"/>
              <a:gd name="connsiteX47" fmla="*/ 971550 w 1866900"/>
              <a:gd name="connsiteY47" fmla="*/ 3086100 h 3543300"/>
              <a:gd name="connsiteX48" fmla="*/ 933450 w 1866900"/>
              <a:gd name="connsiteY48" fmla="*/ 3028950 h 3543300"/>
              <a:gd name="connsiteX49" fmla="*/ 914400 w 1866900"/>
              <a:gd name="connsiteY49" fmla="*/ 2971800 h 3543300"/>
              <a:gd name="connsiteX50" fmla="*/ 933450 w 1866900"/>
              <a:gd name="connsiteY50" fmla="*/ 2838450 h 3543300"/>
              <a:gd name="connsiteX51" fmla="*/ 933450 w 1866900"/>
              <a:gd name="connsiteY51" fmla="*/ 2647950 h 3543300"/>
              <a:gd name="connsiteX52" fmla="*/ 895350 w 1866900"/>
              <a:gd name="connsiteY52" fmla="*/ 2590800 h 3543300"/>
              <a:gd name="connsiteX53" fmla="*/ 781050 w 1866900"/>
              <a:gd name="connsiteY53" fmla="*/ 2514600 h 3543300"/>
              <a:gd name="connsiteX54" fmla="*/ 742950 w 1866900"/>
              <a:gd name="connsiteY54" fmla="*/ 2400300 h 3543300"/>
              <a:gd name="connsiteX55" fmla="*/ 666750 w 1866900"/>
              <a:gd name="connsiteY55" fmla="*/ 2286000 h 3543300"/>
              <a:gd name="connsiteX56" fmla="*/ 628650 w 1866900"/>
              <a:gd name="connsiteY56" fmla="*/ 2152650 h 3543300"/>
              <a:gd name="connsiteX57" fmla="*/ 552450 w 1866900"/>
              <a:gd name="connsiteY57" fmla="*/ 2038350 h 3543300"/>
              <a:gd name="connsiteX58" fmla="*/ 533400 w 1866900"/>
              <a:gd name="connsiteY58" fmla="*/ 1981200 h 3543300"/>
              <a:gd name="connsiteX59" fmla="*/ 514350 w 1866900"/>
              <a:gd name="connsiteY59" fmla="*/ 1885950 h 3543300"/>
              <a:gd name="connsiteX60" fmla="*/ 476250 w 1866900"/>
              <a:gd name="connsiteY60" fmla="*/ 1828800 h 3543300"/>
              <a:gd name="connsiteX61" fmla="*/ 457200 w 1866900"/>
              <a:gd name="connsiteY61" fmla="*/ 1771650 h 3543300"/>
              <a:gd name="connsiteX62" fmla="*/ 400050 w 1866900"/>
              <a:gd name="connsiteY62" fmla="*/ 1733550 h 3543300"/>
              <a:gd name="connsiteX63" fmla="*/ 381000 w 1866900"/>
              <a:gd name="connsiteY63" fmla="*/ 1543050 h 3543300"/>
              <a:gd name="connsiteX64" fmla="*/ 361950 w 1866900"/>
              <a:gd name="connsiteY64" fmla="*/ 1485900 h 3543300"/>
              <a:gd name="connsiteX65" fmla="*/ 304800 w 1866900"/>
              <a:gd name="connsiteY65" fmla="*/ 1447800 h 3543300"/>
              <a:gd name="connsiteX66" fmla="*/ 228600 w 1866900"/>
              <a:gd name="connsiteY66" fmla="*/ 1276350 h 3543300"/>
              <a:gd name="connsiteX67" fmla="*/ 209550 w 1866900"/>
              <a:gd name="connsiteY67" fmla="*/ 1219200 h 3543300"/>
              <a:gd name="connsiteX68" fmla="*/ 190500 w 1866900"/>
              <a:gd name="connsiteY68" fmla="*/ 1162050 h 3543300"/>
              <a:gd name="connsiteX69" fmla="*/ 171450 w 1866900"/>
              <a:gd name="connsiteY69" fmla="*/ 838200 h 3543300"/>
              <a:gd name="connsiteX70" fmla="*/ 133350 w 1866900"/>
              <a:gd name="connsiteY70" fmla="*/ 781050 h 3543300"/>
              <a:gd name="connsiteX71" fmla="*/ 114300 w 1866900"/>
              <a:gd name="connsiteY71" fmla="*/ 723900 h 3543300"/>
              <a:gd name="connsiteX72" fmla="*/ 76200 w 1866900"/>
              <a:gd name="connsiteY72" fmla="*/ 66675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66900" h="3543300">
                <a:moveTo>
                  <a:pt x="0" y="590550"/>
                </a:moveTo>
                <a:lnTo>
                  <a:pt x="0" y="590550"/>
                </a:lnTo>
                <a:cubicBezTo>
                  <a:pt x="12700" y="533400"/>
                  <a:pt x="23015" y="475667"/>
                  <a:pt x="38100" y="419100"/>
                </a:cubicBezTo>
                <a:cubicBezTo>
                  <a:pt x="48448" y="380295"/>
                  <a:pt x="42784" y="327077"/>
                  <a:pt x="76200" y="304800"/>
                </a:cubicBezTo>
                <a:lnTo>
                  <a:pt x="190500" y="228600"/>
                </a:lnTo>
                <a:lnTo>
                  <a:pt x="247650" y="190500"/>
                </a:lnTo>
                <a:cubicBezTo>
                  <a:pt x="273999" y="111453"/>
                  <a:pt x="266368" y="95361"/>
                  <a:pt x="381000" y="57150"/>
                </a:cubicBezTo>
                <a:lnTo>
                  <a:pt x="495300" y="19050"/>
                </a:lnTo>
                <a:lnTo>
                  <a:pt x="552450" y="0"/>
                </a:lnTo>
                <a:cubicBezTo>
                  <a:pt x="583926" y="3497"/>
                  <a:pt x="725200" y="7072"/>
                  <a:pt x="781050" y="38100"/>
                </a:cubicBezTo>
                <a:cubicBezTo>
                  <a:pt x="821078" y="60338"/>
                  <a:pt x="851909" y="99820"/>
                  <a:pt x="895350" y="114300"/>
                </a:cubicBezTo>
                <a:cubicBezTo>
                  <a:pt x="914400" y="120650"/>
                  <a:pt x="934539" y="124370"/>
                  <a:pt x="952500" y="133350"/>
                </a:cubicBezTo>
                <a:cubicBezTo>
                  <a:pt x="972978" y="143589"/>
                  <a:pt x="989771" y="160091"/>
                  <a:pt x="1009650" y="171450"/>
                </a:cubicBezTo>
                <a:cubicBezTo>
                  <a:pt x="1034306" y="185539"/>
                  <a:pt x="1060450" y="196850"/>
                  <a:pt x="1085850" y="209550"/>
                </a:cubicBezTo>
                <a:cubicBezTo>
                  <a:pt x="1155325" y="417976"/>
                  <a:pt x="1044523" y="102276"/>
                  <a:pt x="1143000" y="323850"/>
                </a:cubicBezTo>
                <a:cubicBezTo>
                  <a:pt x="1159311" y="360550"/>
                  <a:pt x="1168400" y="400050"/>
                  <a:pt x="1181100" y="438150"/>
                </a:cubicBezTo>
                <a:cubicBezTo>
                  <a:pt x="1187450" y="457200"/>
                  <a:pt x="1185951" y="481101"/>
                  <a:pt x="1200150" y="495300"/>
                </a:cubicBezTo>
                <a:lnTo>
                  <a:pt x="1257300" y="552450"/>
                </a:lnTo>
                <a:cubicBezTo>
                  <a:pt x="1320323" y="741519"/>
                  <a:pt x="1214585" y="452703"/>
                  <a:pt x="1333500" y="666750"/>
                </a:cubicBezTo>
                <a:cubicBezTo>
                  <a:pt x="1353004" y="701857"/>
                  <a:pt x="1363724" y="741669"/>
                  <a:pt x="1371600" y="781050"/>
                </a:cubicBezTo>
                <a:cubicBezTo>
                  <a:pt x="1377950" y="812800"/>
                  <a:pt x="1382797" y="844888"/>
                  <a:pt x="1390650" y="876300"/>
                </a:cubicBezTo>
                <a:cubicBezTo>
                  <a:pt x="1395520" y="895781"/>
                  <a:pt x="1405344" y="913848"/>
                  <a:pt x="1409700" y="933450"/>
                </a:cubicBezTo>
                <a:cubicBezTo>
                  <a:pt x="1418079" y="971156"/>
                  <a:pt x="1419382" y="1010278"/>
                  <a:pt x="1428750" y="1047750"/>
                </a:cubicBezTo>
                <a:cubicBezTo>
                  <a:pt x="1438490" y="1086712"/>
                  <a:pt x="1457110" y="1123088"/>
                  <a:pt x="1466850" y="1162050"/>
                </a:cubicBezTo>
                <a:cubicBezTo>
                  <a:pt x="1473200" y="1187450"/>
                  <a:pt x="1478377" y="1213172"/>
                  <a:pt x="1485900" y="1238250"/>
                </a:cubicBezTo>
                <a:cubicBezTo>
                  <a:pt x="1497440" y="1276717"/>
                  <a:pt x="1511300" y="1314450"/>
                  <a:pt x="1524000" y="1352550"/>
                </a:cubicBezTo>
                <a:cubicBezTo>
                  <a:pt x="1530350" y="1371600"/>
                  <a:pt x="1539112" y="1390009"/>
                  <a:pt x="1543050" y="1409700"/>
                </a:cubicBezTo>
                <a:cubicBezTo>
                  <a:pt x="1546440" y="1426652"/>
                  <a:pt x="1571061" y="1557610"/>
                  <a:pt x="1581150" y="1581150"/>
                </a:cubicBezTo>
                <a:cubicBezTo>
                  <a:pt x="1590169" y="1602194"/>
                  <a:pt x="1606550" y="1619250"/>
                  <a:pt x="1619250" y="1638300"/>
                </a:cubicBezTo>
                <a:cubicBezTo>
                  <a:pt x="1669643" y="1839872"/>
                  <a:pt x="1601224" y="1602505"/>
                  <a:pt x="1676400" y="1771650"/>
                </a:cubicBezTo>
                <a:cubicBezTo>
                  <a:pt x="1717848" y="1864907"/>
                  <a:pt x="1707975" y="1876899"/>
                  <a:pt x="1733550" y="1962150"/>
                </a:cubicBezTo>
                <a:cubicBezTo>
                  <a:pt x="1745090" y="2000617"/>
                  <a:pt x="1758950" y="2038350"/>
                  <a:pt x="1771650" y="2076450"/>
                </a:cubicBezTo>
                <a:lnTo>
                  <a:pt x="1809750" y="2190750"/>
                </a:lnTo>
                <a:lnTo>
                  <a:pt x="1828800" y="2247900"/>
                </a:lnTo>
                <a:cubicBezTo>
                  <a:pt x="1835150" y="2266950"/>
                  <a:pt x="1844549" y="2285243"/>
                  <a:pt x="1847850" y="2305050"/>
                </a:cubicBezTo>
                <a:lnTo>
                  <a:pt x="1866900" y="2419350"/>
                </a:lnTo>
                <a:cubicBezTo>
                  <a:pt x="1860550" y="2597150"/>
                  <a:pt x="1858948" y="2775183"/>
                  <a:pt x="1847850" y="2952750"/>
                </a:cubicBezTo>
                <a:cubicBezTo>
                  <a:pt x="1846217" y="2978881"/>
                  <a:pt x="1833104" y="3003125"/>
                  <a:pt x="1828800" y="3028950"/>
                </a:cubicBezTo>
                <a:cubicBezTo>
                  <a:pt x="1788748" y="3269263"/>
                  <a:pt x="1838507" y="3095078"/>
                  <a:pt x="1771650" y="3295650"/>
                </a:cubicBezTo>
                <a:lnTo>
                  <a:pt x="1752600" y="3352800"/>
                </a:lnTo>
                <a:cubicBezTo>
                  <a:pt x="1746250" y="3371850"/>
                  <a:pt x="1744689" y="3393242"/>
                  <a:pt x="1733550" y="3409950"/>
                </a:cubicBezTo>
                <a:cubicBezTo>
                  <a:pt x="1708150" y="3448050"/>
                  <a:pt x="1702251" y="3515270"/>
                  <a:pt x="1657350" y="3524250"/>
                </a:cubicBezTo>
                <a:lnTo>
                  <a:pt x="1562100" y="3543300"/>
                </a:lnTo>
                <a:cubicBezTo>
                  <a:pt x="1416050" y="3536950"/>
                  <a:pt x="1269707" y="3535462"/>
                  <a:pt x="1123950" y="3524250"/>
                </a:cubicBezTo>
                <a:cubicBezTo>
                  <a:pt x="1103929" y="3522710"/>
                  <a:pt x="1082480" y="3517744"/>
                  <a:pt x="1066800" y="3505200"/>
                </a:cubicBezTo>
                <a:cubicBezTo>
                  <a:pt x="749300" y="3251200"/>
                  <a:pt x="1314450" y="3638550"/>
                  <a:pt x="971550" y="3409950"/>
                </a:cubicBezTo>
                <a:cubicBezTo>
                  <a:pt x="913506" y="3235818"/>
                  <a:pt x="977566" y="3478123"/>
                  <a:pt x="990600" y="3295650"/>
                </a:cubicBezTo>
                <a:cubicBezTo>
                  <a:pt x="995597" y="3225690"/>
                  <a:pt x="986246" y="3154681"/>
                  <a:pt x="971550" y="3086100"/>
                </a:cubicBezTo>
                <a:cubicBezTo>
                  <a:pt x="966753" y="3063713"/>
                  <a:pt x="943689" y="3049428"/>
                  <a:pt x="933450" y="3028950"/>
                </a:cubicBezTo>
                <a:cubicBezTo>
                  <a:pt x="924470" y="3010989"/>
                  <a:pt x="920750" y="2990850"/>
                  <a:pt x="914400" y="2971800"/>
                </a:cubicBezTo>
                <a:cubicBezTo>
                  <a:pt x="920750" y="2927350"/>
                  <a:pt x="926622" y="2882829"/>
                  <a:pt x="933450" y="2838450"/>
                </a:cubicBezTo>
                <a:cubicBezTo>
                  <a:pt x="947572" y="2746657"/>
                  <a:pt x="968126" y="2728861"/>
                  <a:pt x="933450" y="2647950"/>
                </a:cubicBezTo>
                <a:cubicBezTo>
                  <a:pt x="924431" y="2626906"/>
                  <a:pt x="912580" y="2605877"/>
                  <a:pt x="895350" y="2590800"/>
                </a:cubicBezTo>
                <a:cubicBezTo>
                  <a:pt x="860889" y="2560647"/>
                  <a:pt x="781050" y="2514600"/>
                  <a:pt x="781050" y="2514600"/>
                </a:cubicBezTo>
                <a:cubicBezTo>
                  <a:pt x="768350" y="2476500"/>
                  <a:pt x="765227" y="2433716"/>
                  <a:pt x="742950" y="2400300"/>
                </a:cubicBezTo>
                <a:lnTo>
                  <a:pt x="666750" y="2286000"/>
                </a:lnTo>
                <a:cubicBezTo>
                  <a:pt x="662266" y="2268064"/>
                  <a:pt x="641072" y="2175010"/>
                  <a:pt x="628650" y="2152650"/>
                </a:cubicBezTo>
                <a:cubicBezTo>
                  <a:pt x="606412" y="2112622"/>
                  <a:pt x="566930" y="2081791"/>
                  <a:pt x="552450" y="2038350"/>
                </a:cubicBezTo>
                <a:cubicBezTo>
                  <a:pt x="546100" y="2019300"/>
                  <a:pt x="538270" y="2000681"/>
                  <a:pt x="533400" y="1981200"/>
                </a:cubicBezTo>
                <a:cubicBezTo>
                  <a:pt x="525547" y="1949788"/>
                  <a:pt x="525719" y="1916267"/>
                  <a:pt x="514350" y="1885950"/>
                </a:cubicBezTo>
                <a:cubicBezTo>
                  <a:pt x="506311" y="1864513"/>
                  <a:pt x="486489" y="1849278"/>
                  <a:pt x="476250" y="1828800"/>
                </a:cubicBezTo>
                <a:cubicBezTo>
                  <a:pt x="467270" y="1810839"/>
                  <a:pt x="469744" y="1787330"/>
                  <a:pt x="457200" y="1771650"/>
                </a:cubicBezTo>
                <a:cubicBezTo>
                  <a:pt x="442897" y="1753772"/>
                  <a:pt x="419100" y="1746250"/>
                  <a:pt x="400050" y="1733550"/>
                </a:cubicBezTo>
                <a:cubicBezTo>
                  <a:pt x="393700" y="1670050"/>
                  <a:pt x="390704" y="1606125"/>
                  <a:pt x="381000" y="1543050"/>
                </a:cubicBezTo>
                <a:cubicBezTo>
                  <a:pt x="377947" y="1523203"/>
                  <a:pt x="374494" y="1501580"/>
                  <a:pt x="361950" y="1485900"/>
                </a:cubicBezTo>
                <a:cubicBezTo>
                  <a:pt x="347647" y="1468022"/>
                  <a:pt x="323850" y="1460500"/>
                  <a:pt x="304800" y="1447800"/>
                </a:cubicBezTo>
                <a:cubicBezTo>
                  <a:pt x="244423" y="1357234"/>
                  <a:pt x="273940" y="1412370"/>
                  <a:pt x="228600" y="1276350"/>
                </a:cubicBezTo>
                <a:lnTo>
                  <a:pt x="209550" y="1219200"/>
                </a:lnTo>
                <a:lnTo>
                  <a:pt x="190500" y="1162050"/>
                </a:lnTo>
                <a:cubicBezTo>
                  <a:pt x="184150" y="1054100"/>
                  <a:pt x="187491" y="945140"/>
                  <a:pt x="171450" y="838200"/>
                </a:cubicBezTo>
                <a:cubicBezTo>
                  <a:pt x="168054" y="815558"/>
                  <a:pt x="143589" y="801528"/>
                  <a:pt x="133350" y="781050"/>
                </a:cubicBezTo>
                <a:cubicBezTo>
                  <a:pt x="124370" y="763089"/>
                  <a:pt x="123280" y="741861"/>
                  <a:pt x="114300" y="723900"/>
                </a:cubicBezTo>
                <a:cubicBezTo>
                  <a:pt x="104061" y="703422"/>
                  <a:pt x="76200" y="666750"/>
                  <a:pt x="76200" y="66675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</a:t>
            </a:r>
            <a:r>
              <a:rPr lang="en-US" sz="2800" b="1" dirty="0" smtClean="0"/>
              <a:t>MIDIAN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914400"/>
            <a:ext cx="116205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1526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1752600"/>
            <a:ext cx="116205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350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2514600"/>
            <a:ext cx="175260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Enslaved</a:t>
            </a:r>
            <a:endParaRPr lang="en-US" sz="3200" b="1" dirty="0"/>
          </a:p>
        </p:txBody>
      </p:sp>
      <p:sp>
        <p:nvSpPr>
          <p:cNvPr id="10" name="Isosceles Triangle 9"/>
          <p:cNvSpPr/>
          <p:nvPr/>
        </p:nvSpPr>
        <p:spPr>
          <a:xfrm>
            <a:off x="4267200" y="38100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4419600" y="39624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4572000" y="41148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450" y="1931194"/>
            <a:ext cx="3255726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4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377 0.08333 L -0.43023 0.08333 " pathEditMode="relative" rAng="0" ptsTypes="AA">
                                      <p:cBhvr>
                                        <p:cTn id="21" dur="7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4250" r="9981"/>
          <a:stretch/>
        </p:blipFill>
        <p:spPr bwMode="auto">
          <a:xfrm>
            <a:off x="381000" y="381000"/>
            <a:ext cx="4038601" cy="7296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4583" r="15458" b="69250"/>
          <a:stretch/>
        </p:blipFill>
        <p:spPr bwMode="auto">
          <a:xfrm>
            <a:off x="4648200" y="304799"/>
            <a:ext cx="9677400" cy="5222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00" y="5713274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Egyptian reference to “Israelites”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By </a:t>
            </a:r>
            <a:r>
              <a:rPr lang="en-US" sz="3600" dirty="0" smtClean="0">
                <a:solidFill>
                  <a:schemeClr val="bg1"/>
                </a:solidFill>
              </a:rPr>
              <a:t>Ancient </a:t>
            </a:r>
            <a:r>
              <a:rPr lang="en-US" sz="3600" dirty="0">
                <a:solidFill>
                  <a:schemeClr val="bg1"/>
                </a:solidFill>
              </a:rPr>
              <a:t>Egyptian </a:t>
            </a:r>
            <a:r>
              <a:rPr lang="en-US" sz="3600" dirty="0" err="1" smtClean="0">
                <a:solidFill>
                  <a:schemeClr val="bg1"/>
                </a:solidFill>
              </a:rPr>
              <a:t>Pharoah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Merneptah</a:t>
            </a:r>
            <a:r>
              <a:rPr lang="en-US" sz="3600" dirty="0" smtClean="0">
                <a:solidFill>
                  <a:schemeClr val="bg1"/>
                </a:solidFill>
              </a:rPr>
              <a:t> (Reign</a:t>
            </a:r>
            <a:r>
              <a:rPr lang="en-US" sz="3600" dirty="0">
                <a:solidFill>
                  <a:schemeClr val="bg1"/>
                </a:solidFill>
              </a:rPr>
              <a:t>: 1213 to 1203 BC)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01" b="96101" l="10000" r="90000">
                        <a14:backgroundMark x1="12812" y1="76502" x2="30625" y2="76502"/>
                        <a14:backgroundMark x1="61875" y1="76291" x2="87500" y2="75869"/>
                        <a14:backgroundMark x1="43438" y1="81138" x2="50313" y2="80927"/>
                        <a14:backgroundMark x1="42188" y1="81981" x2="44375" y2="79241"/>
                        <a14:backgroundMark x1="42188" y1="82613" x2="42188" y2="8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32" y="0"/>
            <a:ext cx="5325168" cy="78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8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"/>
          <a:stretch/>
        </p:blipFill>
        <p:spPr bwMode="auto">
          <a:xfrm>
            <a:off x="0" y="-5536"/>
            <a:ext cx="14630400" cy="82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21586"/>
          <a:stretch/>
        </p:blipFill>
        <p:spPr bwMode="auto">
          <a:xfrm>
            <a:off x="0" y="-11667"/>
            <a:ext cx="3448393" cy="340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11430000" y="4800600"/>
            <a:ext cx="685800" cy="381000"/>
          </a:xfrm>
          <a:prstGeom prst="triangle">
            <a:avLst/>
          </a:prstGeom>
          <a:solidFill>
            <a:srgbClr val="7030A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76600" y="18395"/>
            <a:ext cx="11353800" cy="4401205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/>
              <a:t>TODAY</a:t>
            </a:r>
            <a:r>
              <a:rPr lang="en-US" sz="3200" b="1" dirty="0"/>
              <a:t>: Moses the Deliverer</a:t>
            </a:r>
          </a:p>
          <a:p>
            <a:r>
              <a:rPr lang="en-US" sz="3200" b="1" dirty="0" smtClean="0"/>
              <a:t>Exodus </a:t>
            </a:r>
            <a:r>
              <a:rPr lang="en-US" sz="3200" b="1" dirty="0"/>
              <a:t>Chapter 2</a:t>
            </a:r>
          </a:p>
          <a:p>
            <a:r>
              <a:rPr lang="en-US" sz="3200" dirty="0" smtClean="0"/>
              <a:t>•Moses </a:t>
            </a:r>
            <a:r>
              <a:rPr lang="en-US" sz="3200" dirty="0"/>
              <a:t>is born into the tribe </a:t>
            </a:r>
            <a:r>
              <a:rPr lang="en-US" sz="3200" dirty="0" smtClean="0"/>
              <a:t>of              .</a:t>
            </a:r>
          </a:p>
          <a:p>
            <a:endParaRPr lang="en-US" sz="2000" dirty="0"/>
          </a:p>
          <a:p>
            <a:r>
              <a:rPr lang="en-US" sz="3200" dirty="0" smtClean="0"/>
              <a:t>•Moses </a:t>
            </a:r>
            <a:r>
              <a:rPr lang="en-US" sz="3200" dirty="0"/>
              <a:t>flees Egypt and settles in Midian</a:t>
            </a:r>
            <a:r>
              <a:rPr lang="en-US" sz="3200" dirty="0" smtClean="0"/>
              <a:t>.</a:t>
            </a:r>
          </a:p>
          <a:p>
            <a:endParaRPr lang="en-US" sz="2000" dirty="0"/>
          </a:p>
          <a:p>
            <a:r>
              <a:rPr lang="en-US" sz="3200" dirty="0" smtClean="0"/>
              <a:t>•The </a:t>
            </a:r>
            <a:r>
              <a:rPr lang="en-US" sz="3200" dirty="0"/>
              <a:t>Lord </a:t>
            </a:r>
            <a:r>
              <a:rPr lang="en-US" sz="3200" dirty="0" smtClean="0"/>
              <a:t>                 the </a:t>
            </a:r>
            <a:r>
              <a:rPr lang="en-US" sz="3200" dirty="0"/>
              <a:t>suffering of His people</a:t>
            </a:r>
            <a:r>
              <a:rPr lang="en-US" sz="3200" dirty="0" smtClean="0"/>
              <a:t>.</a:t>
            </a:r>
          </a:p>
          <a:p>
            <a:endParaRPr lang="en-US" sz="2000" dirty="0"/>
          </a:p>
          <a:p>
            <a:r>
              <a:rPr lang="en-US" sz="3200" dirty="0" smtClean="0"/>
              <a:t>•The </a:t>
            </a:r>
            <a:r>
              <a:rPr lang="en-US" sz="3200" dirty="0"/>
              <a:t>Lord has </a:t>
            </a:r>
            <a:r>
              <a:rPr lang="en-US" sz="3200" dirty="0" smtClean="0"/>
              <a:t>not                       His </a:t>
            </a:r>
            <a:r>
              <a:rPr lang="en-US" sz="3200" dirty="0"/>
              <a:t>covenant.</a:t>
            </a:r>
          </a:p>
          <a:p>
            <a:endParaRPr lang="en-US" sz="2000" dirty="0"/>
          </a:p>
        </p:txBody>
      </p:sp>
      <p:sp>
        <p:nvSpPr>
          <p:cNvPr id="4" name="Freeform 3"/>
          <p:cNvSpPr/>
          <p:nvPr/>
        </p:nvSpPr>
        <p:spPr>
          <a:xfrm>
            <a:off x="12573000" y="4419600"/>
            <a:ext cx="1866900" cy="3543300"/>
          </a:xfrm>
          <a:custGeom>
            <a:avLst/>
            <a:gdLst>
              <a:gd name="connsiteX0" fmla="*/ 0 w 1866900"/>
              <a:gd name="connsiteY0" fmla="*/ 590550 h 3543300"/>
              <a:gd name="connsiteX1" fmla="*/ 0 w 1866900"/>
              <a:gd name="connsiteY1" fmla="*/ 590550 h 3543300"/>
              <a:gd name="connsiteX2" fmla="*/ 38100 w 1866900"/>
              <a:gd name="connsiteY2" fmla="*/ 419100 h 3543300"/>
              <a:gd name="connsiteX3" fmla="*/ 76200 w 1866900"/>
              <a:gd name="connsiteY3" fmla="*/ 304800 h 3543300"/>
              <a:gd name="connsiteX4" fmla="*/ 190500 w 1866900"/>
              <a:gd name="connsiteY4" fmla="*/ 228600 h 3543300"/>
              <a:gd name="connsiteX5" fmla="*/ 247650 w 1866900"/>
              <a:gd name="connsiteY5" fmla="*/ 190500 h 3543300"/>
              <a:gd name="connsiteX6" fmla="*/ 381000 w 1866900"/>
              <a:gd name="connsiteY6" fmla="*/ 57150 h 3543300"/>
              <a:gd name="connsiteX7" fmla="*/ 495300 w 1866900"/>
              <a:gd name="connsiteY7" fmla="*/ 19050 h 3543300"/>
              <a:gd name="connsiteX8" fmla="*/ 552450 w 1866900"/>
              <a:gd name="connsiteY8" fmla="*/ 0 h 3543300"/>
              <a:gd name="connsiteX9" fmla="*/ 781050 w 1866900"/>
              <a:gd name="connsiteY9" fmla="*/ 38100 h 3543300"/>
              <a:gd name="connsiteX10" fmla="*/ 895350 w 1866900"/>
              <a:gd name="connsiteY10" fmla="*/ 114300 h 3543300"/>
              <a:gd name="connsiteX11" fmla="*/ 952500 w 1866900"/>
              <a:gd name="connsiteY11" fmla="*/ 133350 h 3543300"/>
              <a:gd name="connsiteX12" fmla="*/ 1009650 w 1866900"/>
              <a:gd name="connsiteY12" fmla="*/ 171450 h 3543300"/>
              <a:gd name="connsiteX13" fmla="*/ 1085850 w 1866900"/>
              <a:gd name="connsiteY13" fmla="*/ 209550 h 3543300"/>
              <a:gd name="connsiteX14" fmla="*/ 1143000 w 1866900"/>
              <a:gd name="connsiteY14" fmla="*/ 323850 h 3543300"/>
              <a:gd name="connsiteX15" fmla="*/ 1181100 w 1866900"/>
              <a:gd name="connsiteY15" fmla="*/ 438150 h 3543300"/>
              <a:gd name="connsiteX16" fmla="*/ 1200150 w 1866900"/>
              <a:gd name="connsiteY16" fmla="*/ 495300 h 3543300"/>
              <a:gd name="connsiteX17" fmla="*/ 1257300 w 1866900"/>
              <a:gd name="connsiteY17" fmla="*/ 552450 h 3543300"/>
              <a:gd name="connsiteX18" fmla="*/ 1333500 w 1866900"/>
              <a:gd name="connsiteY18" fmla="*/ 666750 h 3543300"/>
              <a:gd name="connsiteX19" fmla="*/ 1371600 w 1866900"/>
              <a:gd name="connsiteY19" fmla="*/ 781050 h 3543300"/>
              <a:gd name="connsiteX20" fmla="*/ 1390650 w 1866900"/>
              <a:gd name="connsiteY20" fmla="*/ 876300 h 3543300"/>
              <a:gd name="connsiteX21" fmla="*/ 1409700 w 1866900"/>
              <a:gd name="connsiteY21" fmla="*/ 933450 h 3543300"/>
              <a:gd name="connsiteX22" fmla="*/ 1428750 w 1866900"/>
              <a:gd name="connsiteY22" fmla="*/ 1047750 h 3543300"/>
              <a:gd name="connsiteX23" fmla="*/ 1466850 w 1866900"/>
              <a:gd name="connsiteY23" fmla="*/ 1162050 h 3543300"/>
              <a:gd name="connsiteX24" fmla="*/ 1485900 w 1866900"/>
              <a:gd name="connsiteY24" fmla="*/ 1238250 h 3543300"/>
              <a:gd name="connsiteX25" fmla="*/ 1524000 w 1866900"/>
              <a:gd name="connsiteY25" fmla="*/ 1352550 h 3543300"/>
              <a:gd name="connsiteX26" fmla="*/ 1543050 w 1866900"/>
              <a:gd name="connsiteY26" fmla="*/ 1409700 h 3543300"/>
              <a:gd name="connsiteX27" fmla="*/ 1581150 w 1866900"/>
              <a:gd name="connsiteY27" fmla="*/ 1581150 h 3543300"/>
              <a:gd name="connsiteX28" fmla="*/ 1619250 w 1866900"/>
              <a:gd name="connsiteY28" fmla="*/ 1638300 h 3543300"/>
              <a:gd name="connsiteX29" fmla="*/ 1676400 w 1866900"/>
              <a:gd name="connsiteY29" fmla="*/ 1771650 h 3543300"/>
              <a:gd name="connsiteX30" fmla="*/ 1733550 w 1866900"/>
              <a:gd name="connsiteY30" fmla="*/ 1962150 h 3543300"/>
              <a:gd name="connsiteX31" fmla="*/ 1771650 w 1866900"/>
              <a:gd name="connsiteY31" fmla="*/ 2076450 h 3543300"/>
              <a:gd name="connsiteX32" fmla="*/ 1809750 w 1866900"/>
              <a:gd name="connsiteY32" fmla="*/ 2190750 h 3543300"/>
              <a:gd name="connsiteX33" fmla="*/ 1828800 w 1866900"/>
              <a:gd name="connsiteY33" fmla="*/ 2247900 h 3543300"/>
              <a:gd name="connsiteX34" fmla="*/ 1847850 w 1866900"/>
              <a:gd name="connsiteY34" fmla="*/ 2305050 h 3543300"/>
              <a:gd name="connsiteX35" fmla="*/ 1866900 w 1866900"/>
              <a:gd name="connsiteY35" fmla="*/ 2419350 h 3543300"/>
              <a:gd name="connsiteX36" fmla="*/ 1847850 w 1866900"/>
              <a:gd name="connsiteY36" fmla="*/ 2952750 h 3543300"/>
              <a:gd name="connsiteX37" fmla="*/ 1828800 w 1866900"/>
              <a:gd name="connsiteY37" fmla="*/ 3028950 h 3543300"/>
              <a:gd name="connsiteX38" fmla="*/ 1771650 w 1866900"/>
              <a:gd name="connsiteY38" fmla="*/ 3295650 h 3543300"/>
              <a:gd name="connsiteX39" fmla="*/ 1752600 w 1866900"/>
              <a:gd name="connsiteY39" fmla="*/ 3352800 h 3543300"/>
              <a:gd name="connsiteX40" fmla="*/ 1733550 w 1866900"/>
              <a:gd name="connsiteY40" fmla="*/ 3409950 h 3543300"/>
              <a:gd name="connsiteX41" fmla="*/ 1657350 w 1866900"/>
              <a:gd name="connsiteY41" fmla="*/ 3524250 h 3543300"/>
              <a:gd name="connsiteX42" fmla="*/ 1562100 w 1866900"/>
              <a:gd name="connsiteY42" fmla="*/ 3543300 h 3543300"/>
              <a:gd name="connsiteX43" fmla="*/ 1123950 w 1866900"/>
              <a:gd name="connsiteY43" fmla="*/ 3524250 h 3543300"/>
              <a:gd name="connsiteX44" fmla="*/ 1066800 w 1866900"/>
              <a:gd name="connsiteY44" fmla="*/ 3505200 h 3543300"/>
              <a:gd name="connsiteX45" fmla="*/ 971550 w 1866900"/>
              <a:gd name="connsiteY45" fmla="*/ 3409950 h 3543300"/>
              <a:gd name="connsiteX46" fmla="*/ 990600 w 1866900"/>
              <a:gd name="connsiteY46" fmla="*/ 3295650 h 3543300"/>
              <a:gd name="connsiteX47" fmla="*/ 971550 w 1866900"/>
              <a:gd name="connsiteY47" fmla="*/ 3086100 h 3543300"/>
              <a:gd name="connsiteX48" fmla="*/ 933450 w 1866900"/>
              <a:gd name="connsiteY48" fmla="*/ 3028950 h 3543300"/>
              <a:gd name="connsiteX49" fmla="*/ 914400 w 1866900"/>
              <a:gd name="connsiteY49" fmla="*/ 2971800 h 3543300"/>
              <a:gd name="connsiteX50" fmla="*/ 933450 w 1866900"/>
              <a:gd name="connsiteY50" fmla="*/ 2838450 h 3543300"/>
              <a:gd name="connsiteX51" fmla="*/ 933450 w 1866900"/>
              <a:gd name="connsiteY51" fmla="*/ 2647950 h 3543300"/>
              <a:gd name="connsiteX52" fmla="*/ 895350 w 1866900"/>
              <a:gd name="connsiteY52" fmla="*/ 2590800 h 3543300"/>
              <a:gd name="connsiteX53" fmla="*/ 781050 w 1866900"/>
              <a:gd name="connsiteY53" fmla="*/ 2514600 h 3543300"/>
              <a:gd name="connsiteX54" fmla="*/ 742950 w 1866900"/>
              <a:gd name="connsiteY54" fmla="*/ 2400300 h 3543300"/>
              <a:gd name="connsiteX55" fmla="*/ 666750 w 1866900"/>
              <a:gd name="connsiteY55" fmla="*/ 2286000 h 3543300"/>
              <a:gd name="connsiteX56" fmla="*/ 628650 w 1866900"/>
              <a:gd name="connsiteY56" fmla="*/ 2152650 h 3543300"/>
              <a:gd name="connsiteX57" fmla="*/ 552450 w 1866900"/>
              <a:gd name="connsiteY57" fmla="*/ 2038350 h 3543300"/>
              <a:gd name="connsiteX58" fmla="*/ 533400 w 1866900"/>
              <a:gd name="connsiteY58" fmla="*/ 1981200 h 3543300"/>
              <a:gd name="connsiteX59" fmla="*/ 514350 w 1866900"/>
              <a:gd name="connsiteY59" fmla="*/ 1885950 h 3543300"/>
              <a:gd name="connsiteX60" fmla="*/ 476250 w 1866900"/>
              <a:gd name="connsiteY60" fmla="*/ 1828800 h 3543300"/>
              <a:gd name="connsiteX61" fmla="*/ 457200 w 1866900"/>
              <a:gd name="connsiteY61" fmla="*/ 1771650 h 3543300"/>
              <a:gd name="connsiteX62" fmla="*/ 400050 w 1866900"/>
              <a:gd name="connsiteY62" fmla="*/ 1733550 h 3543300"/>
              <a:gd name="connsiteX63" fmla="*/ 381000 w 1866900"/>
              <a:gd name="connsiteY63" fmla="*/ 1543050 h 3543300"/>
              <a:gd name="connsiteX64" fmla="*/ 361950 w 1866900"/>
              <a:gd name="connsiteY64" fmla="*/ 1485900 h 3543300"/>
              <a:gd name="connsiteX65" fmla="*/ 304800 w 1866900"/>
              <a:gd name="connsiteY65" fmla="*/ 1447800 h 3543300"/>
              <a:gd name="connsiteX66" fmla="*/ 228600 w 1866900"/>
              <a:gd name="connsiteY66" fmla="*/ 1276350 h 3543300"/>
              <a:gd name="connsiteX67" fmla="*/ 209550 w 1866900"/>
              <a:gd name="connsiteY67" fmla="*/ 1219200 h 3543300"/>
              <a:gd name="connsiteX68" fmla="*/ 190500 w 1866900"/>
              <a:gd name="connsiteY68" fmla="*/ 1162050 h 3543300"/>
              <a:gd name="connsiteX69" fmla="*/ 171450 w 1866900"/>
              <a:gd name="connsiteY69" fmla="*/ 838200 h 3543300"/>
              <a:gd name="connsiteX70" fmla="*/ 133350 w 1866900"/>
              <a:gd name="connsiteY70" fmla="*/ 781050 h 3543300"/>
              <a:gd name="connsiteX71" fmla="*/ 114300 w 1866900"/>
              <a:gd name="connsiteY71" fmla="*/ 723900 h 3543300"/>
              <a:gd name="connsiteX72" fmla="*/ 76200 w 1866900"/>
              <a:gd name="connsiteY72" fmla="*/ 66675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66900" h="3543300">
                <a:moveTo>
                  <a:pt x="0" y="590550"/>
                </a:moveTo>
                <a:lnTo>
                  <a:pt x="0" y="590550"/>
                </a:lnTo>
                <a:cubicBezTo>
                  <a:pt x="12700" y="533400"/>
                  <a:pt x="23015" y="475667"/>
                  <a:pt x="38100" y="419100"/>
                </a:cubicBezTo>
                <a:cubicBezTo>
                  <a:pt x="48448" y="380295"/>
                  <a:pt x="42784" y="327077"/>
                  <a:pt x="76200" y="304800"/>
                </a:cubicBezTo>
                <a:lnTo>
                  <a:pt x="190500" y="228600"/>
                </a:lnTo>
                <a:lnTo>
                  <a:pt x="247650" y="190500"/>
                </a:lnTo>
                <a:cubicBezTo>
                  <a:pt x="273999" y="111453"/>
                  <a:pt x="266368" y="95361"/>
                  <a:pt x="381000" y="57150"/>
                </a:cubicBezTo>
                <a:lnTo>
                  <a:pt x="495300" y="19050"/>
                </a:lnTo>
                <a:lnTo>
                  <a:pt x="552450" y="0"/>
                </a:lnTo>
                <a:cubicBezTo>
                  <a:pt x="583926" y="3497"/>
                  <a:pt x="725200" y="7072"/>
                  <a:pt x="781050" y="38100"/>
                </a:cubicBezTo>
                <a:cubicBezTo>
                  <a:pt x="821078" y="60338"/>
                  <a:pt x="851909" y="99820"/>
                  <a:pt x="895350" y="114300"/>
                </a:cubicBezTo>
                <a:cubicBezTo>
                  <a:pt x="914400" y="120650"/>
                  <a:pt x="934539" y="124370"/>
                  <a:pt x="952500" y="133350"/>
                </a:cubicBezTo>
                <a:cubicBezTo>
                  <a:pt x="972978" y="143589"/>
                  <a:pt x="989771" y="160091"/>
                  <a:pt x="1009650" y="171450"/>
                </a:cubicBezTo>
                <a:cubicBezTo>
                  <a:pt x="1034306" y="185539"/>
                  <a:pt x="1060450" y="196850"/>
                  <a:pt x="1085850" y="209550"/>
                </a:cubicBezTo>
                <a:cubicBezTo>
                  <a:pt x="1155325" y="417976"/>
                  <a:pt x="1044523" y="102276"/>
                  <a:pt x="1143000" y="323850"/>
                </a:cubicBezTo>
                <a:cubicBezTo>
                  <a:pt x="1159311" y="360550"/>
                  <a:pt x="1168400" y="400050"/>
                  <a:pt x="1181100" y="438150"/>
                </a:cubicBezTo>
                <a:cubicBezTo>
                  <a:pt x="1187450" y="457200"/>
                  <a:pt x="1185951" y="481101"/>
                  <a:pt x="1200150" y="495300"/>
                </a:cubicBezTo>
                <a:lnTo>
                  <a:pt x="1257300" y="552450"/>
                </a:lnTo>
                <a:cubicBezTo>
                  <a:pt x="1320323" y="741519"/>
                  <a:pt x="1214585" y="452703"/>
                  <a:pt x="1333500" y="666750"/>
                </a:cubicBezTo>
                <a:cubicBezTo>
                  <a:pt x="1353004" y="701857"/>
                  <a:pt x="1363724" y="741669"/>
                  <a:pt x="1371600" y="781050"/>
                </a:cubicBezTo>
                <a:cubicBezTo>
                  <a:pt x="1377950" y="812800"/>
                  <a:pt x="1382797" y="844888"/>
                  <a:pt x="1390650" y="876300"/>
                </a:cubicBezTo>
                <a:cubicBezTo>
                  <a:pt x="1395520" y="895781"/>
                  <a:pt x="1405344" y="913848"/>
                  <a:pt x="1409700" y="933450"/>
                </a:cubicBezTo>
                <a:cubicBezTo>
                  <a:pt x="1418079" y="971156"/>
                  <a:pt x="1419382" y="1010278"/>
                  <a:pt x="1428750" y="1047750"/>
                </a:cubicBezTo>
                <a:cubicBezTo>
                  <a:pt x="1438490" y="1086712"/>
                  <a:pt x="1457110" y="1123088"/>
                  <a:pt x="1466850" y="1162050"/>
                </a:cubicBezTo>
                <a:cubicBezTo>
                  <a:pt x="1473200" y="1187450"/>
                  <a:pt x="1478377" y="1213172"/>
                  <a:pt x="1485900" y="1238250"/>
                </a:cubicBezTo>
                <a:cubicBezTo>
                  <a:pt x="1497440" y="1276717"/>
                  <a:pt x="1511300" y="1314450"/>
                  <a:pt x="1524000" y="1352550"/>
                </a:cubicBezTo>
                <a:cubicBezTo>
                  <a:pt x="1530350" y="1371600"/>
                  <a:pt x="1539112" y="1390009"/>
                  <a:pt x="1543050" y="1409700"/>
                </a:cubicBezTo>
                <a:cubicBezTo>
                  <a:pt x="1546440" y="1426652"/>
                  <a:pt x="1571061" y="1557610"/>
                  <a:pt x="1581150" y="1581150"/>
                </a:cubicBezTo>
                <a:cubicBezTo>
                  <a:pt x="1590169" y="1602194"/>
                  <a:pt x="1606550" y="1619250"/>
                  <a:pt x="1619250" y="1638300"/>
                </a:cubicBezTo>
                <a:cubicBezTo>
                  <a:pt x="1669643" y="1839872"/>
                  <a:pt x="1601224" y="1602505"/>
                  <a:pt x="1676400" y="1771650"/>
                </a:cubicBezTo>
                <a:cubicBezTo>
                  <a:pt x="1717848" y="1864907"/>
                  <a:pt x="1707975" y="1876899"/>
                  <a:pt x="1733550" y="1962150"/>
                </a:cubicBezTo>
                <a:cubicBezTo>
                  <a:pt x="1745090" y="2000617"/>
                  <a:pt x="1758950" y="2038350"/>
                  <a:pt x="1771650" y="2076450"/>
                </a:cubicBezTo>
                <a:lnTo>
                  <a:pt x="1809750" y="2190750"/>
                </a:lnTo>
                <a:lnTo>
                  <a:pt x="1828800" y="2247900"/>
                </a:lnTo>
                <a:cubicBezTo>
                  <a:pt x="1835150" y="2266950"/>
                  <a:pt x="1844549" y="2285243"/>
                  <a:pt x="1847850" y="2305050"/>
                </a:cubicBezTo>
                <a:lnTo>
                  <a:pt x="1866900" y="2419350"/>
                </a:lnTo>
                <a:cubicBezTo>
                  <a:pt x="1860550" y="2597150"/>
                  <a:pt x="1858948" y="2775183"/>
                  <a:pt x="1847850" y="2952750"/>
                </a:cubicBezTo>
                <a:cubicBezTo>
                  <a:pt x="1846217" y="2978881"/>
                  <a:pt x="1833104" y="3003125"/>
                  <a:pt x="1828800" y="3028950"/>
                </a:cubicBezTo>
                <a:cubicBezTo>
                  <a:pt x="1788748" y="3269263"/>
                  <a:pt x="1838507" y="3095078"/>
                  <a:pt x="1771650" y="3295650"/>
                </a:cubicBezTo>
                <a:lnTo>
                  <a:pt x="1752600" y="3352800"/>
                </a:lnTo>
                <a:cubicBezTo>
                  <a:pt x="1746250" y="3371850"/>
                  <a:pt x="1744689" y="3393242"/>
                  <a:pt x="1733550" y="3409950"/>
                </a:cubicBezTo>
                <a:cubicBezTo>
                  <a:pt x="1708150" y="3448050"/>
                  <a:pt x="1702251" y="3515270"/>
                  <a:pt x="1657350" y="3524250"/>
                </a:cubicBezTo>
                <a:lnTo>
                  <a:pt x="1562100" y="3543300"/>
                </a:lnTo>
                <a:cubicBezTo>
                  <a:pt x="1416050" y="3536950"/>
                  <a:pt x="1269707" y="3535462"/>
                  <a:pt x="1123950" y="3524250"/>
                </a:cubicBezTo>
                <a:cubicBezTo>
                  <a:pt x="1103929" y="3522710"/>
                  <a:pt x="1082480" y="3517744"/>
                  <a:pt x="1066800" y="3505200"/>
                </a:cubicBezTo>
                <a:cubicBezTo>
                  <a:pt x="749300" y="3251200"/>
                  <a:pt x="1314450" y="3638550"/>
                  <a:pt x="971550" y="3409950"/>
                </a:cubicBezTo>
                <a:cubicBezTo>
                  <a:pt x="913506" y="3235818"/>
                  <a:pt x="977566" y="3478123"/>
                  <a:pt x="990600" y="3295650"/>
                </a:cubicBezTo>
                <a:cubicBezTo>
                  <a:pt x="995597" y="3225690"/>
                  <a:pt x="986246" y="3154681"/>
                  <a:pt x="971550" y="3086100"/>
                </a:cubicBezTo>
                <a:cubicBezTo>
                  <a:pt x="966753" y="3063713"/>
                  <a:pt x="943689" y="3049428"/>
                  <a:pt x="933450" y="3028950"/>
                </a:cubicBezTo>
                <a:cubicBezTo>
                  <a:pt x="924470" y="3010989"/>
                  <a:pt x="920750" y="2990850"/>
                  <a:pt x="914400" y="2971800"/>
                </a:cubicBezTo>
                <a:cubicBezTo>
                  <a:pt x="920750" y="2927350"/>
                  <a:pt x="926622" y="2882829"/>
                  <a:pt x="933450" y="2838450"/>
                </a:cubicBezTo>
                <a:cubicBezTo>
                  <a:pt x="947572" y="2746657"/>
                  <a:pt x="968126" y="2728861"/>
                  <a:pt x="933450" y="2647950"/>
                </a:cubicBezTo>
                <a:cubicBezTo>
                  <a:pt x="924431" y="2626906"/>
                  <a:pt x="912580" y="2605877"/>
                  <a:pt x="895350" y="2590800"/>
                </a:cubicBezTo>
                <a:cubicBezTo>
                  <a:pt x="860889" y="2560647"/>
                  <a:pt x="781050" y="2514600"/>
                  <a:pt x="781050" y="2514600"/>
                </a:cubicBezTo>
                <a:cubicBezTo>
                  <a:pt x="768350" y="2476500"/>
                  <a:pt x="765227" y="2433716"/>
                  <a:pt x="742950" y="2400300"/>
                </a:cubicBezTo>
                <a:lnTo>
                  <a:pt x="666750" y="2286000"/>
                </a:lnTo>
                <a:cubicBezTo>
                  <a:pt x="662266" y="2268064"/>
                  <a:pt x="641072" y="2175010"/>
                  <a:pt x="628650" y="2152650"/>
                </a:cubicBezTo>
                <a:cubicBezTo>
                  <a:pt x="606412" y="2112622"/>
                  <a:pt x="566930" y="2081791"/>
                  <a:pt x="552450" y="2038350"/>
                </a:cubicBezTo>
                <a:cubicBezTo>
                  <a:pt x="546100" y="2019300"/>
                  <a:pt x="538270" y="2000681"/>
                  <a:pt x="533400" y="1981200"/>
                </a:cubicBezTo>
                <a:cubicBezTo>
                  <a:pt x="525547" y="1949788"/>
                  <a:pt x="525719" y="1916267"/>
                  <a:pt x="514350" y="1885950"/>
                </a:cubicBezTo>
                <a:cubicBezTo>
                  <a:pt x="506311" y="1864513"/>
                  <a:pt x="486489" y="1849278"/>
                  <a:pt x="476250" y="1828800"/>
                </a:cubicBezTo>
                <a:cubicBezTo>
                  <a:pt x="467270" y="1810839"/>
                  <a:pt x="469744" y="1787330"/>
                  <a:pt x="457200" y="1771650"/>
                </a:cubicBezTo>
                <a:cubicBezTo>
                  <a:pt x="442897" y="1753772"/>
                  <a:pt x="419100" y="1746250"/>
                  <a:pt x="400050" y="1733550"/>
                </a:cubicBezTo>
                <a:cubicBezTo>
                  <a:pt x="393700" y="1670050"/>
                  <a:pt x="390704" y="1606125"/>
                  <a:pt x="381000" y="1543050"/>
                </a:cubicBezTo>
                <a:cubicBezTo>
                  <a:pt x="377947" y="1523203"/>
                  <a:pt x="374494" y="1501580"/>
                  <a:pt x="361950" y="1485900"/>
                </a:cubicBezTo>
                <a:cubicBezTo>
                  <a:pt x="347647" y="1468022"/>
                  <a:pt x="323850" y="1460500"/>
                  <a:pt x="304800" y="1447800"/>
                </a:cubicBezTo>
                <a:cubicBezTo>
                  <a:pt x="244423" y="1357234"/>
                  <a:pt x="273940" y="1412370"/>
                  <a:pt x="228600" y="1276350"/>
                </a:cubicBezTo>
                <a:lnTo>
                  <a:pt x="209550" y="1219200"/>
                </a:lnTo>
                <a:lnTo>
                  <a:pt x="190500" y="1162050"/>
                </a:lnTo>
                <a:cubicBezTo>
                  <a:pt x="184150" y="1054100"/>
                  <a:pt x="187491" y="945140"/>
                  <a:pt x="171450" y="838200"/>
                </a:cubicBezTo>
                <a:cubicBezTo>
                  <a:pt x="168054" y="815558"/>
                  <a:pt x="143589" y="801528"/>
                  <a:pt x="133350" y="781050"/>
                </a:cubicBezTo>
                <a:cubicBezTo>
                  <a:pt x="124370" y="763089"/>
                  <a:pt x="123280" y="741861"/>
                  <a:pt x="114300" y="723900"/>
                </a:cubicBezTo>
                <a:cubicBezTo>
                  <a:pt x="104061" y="703422"/>
                  <a:pt x="76200" y="666750"/>
                  <a:pt x="76200" y="66675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</a:t>
            </a:r>
            <a:r>
              <a:rPr lang="en-US" sz="2800" b="1" dirty="0" smtClean="0"/>
              <a:t>MIDIAN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667750" y="939224"/>
            <a:ext cx="116205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Levi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2539424"/>
            <a:ext cx="144780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hears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3377624"/>
            <a:ext cx="190500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forgotten</a:t>
            </a:r>
            <a:endParaRPr lang="en-US" sz="3200" b="1" dirty="0"/>
          </a:p>
        </p:txBody>
      </p:sp>
      <p:sp>
        <p:nvSpPr>
          <p:cNvPr id="10" name="Isosceles Triangle 9"/>
          <p:cNvSpPr/>
          <p:nvPr/>
        </p:nvSpPr>
        <p:spPr>
          <a:xfrm>
            <a:off x="4267200" y="38100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4419600" y="39624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4572000" y="41148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"/>
          <a:stretch/>
        </p:blipFill>
        <p:spPr bwMode="auto">
          <a:xfrm>
            <a:off x="0" y="-5536"/>
            <a:ext cx="14630400" cy="82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21586"/>
          <a:stretch/>
        </p:blipFill>
        <p:spPr bwMode="auto">
          <a:xfrm>
            <a:off x="0" y="-11667"/>
            <a:ext cx="3448393" cy="340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11430000" y="4800600"/>
            <a:ext cx="685800" cy="381000"/>
          </a:xfrm>
          <a:prstGeom prst="triangle">
            <a:avLst/>
          </a:prstGeom>
          <a:solidFill>
            <a:srgbClr val="7030A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76600" y="41970"/>
            <a:ext cx="11353800" cy="4801314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/>
              <a:t>TODAY</a:t>
            </a:r>
            <a:r>
              <a:rPr lang="en-US" sz="3200" b="1" dirty="0"/>
              <a:t>: Moses the Deliverer</a:t>
            </a:r>
          </a:p>
          <a:p>
            <a:r>
              <a:rPr lang="en-US" sz="3200" b="1" dirty="0" smtClean="0"/>
              <a:t>Exodus </a:t>
            </a:r>
            <a:r>
              <a:rPr lang="en-US" sz="3200" b="1" dirty="0"/>
              <a:t>Chapter 3</a:t>
            </a:r>
          </a:p>
          <a:p>
            <a:r>
              <a:rPr lang="en-US" sz="3200" dirty="0"/>
              <a:t>God said…</a:t>
            </a:r>
          </a:p>
          <a:p>
            <a:r>
              <a:rPr lang="en-US" sz="3200" dirty="0" smtClean="0"/>
              <a:t>1.He </a:t>
            </a:r>
            <a:r>
              <a:rPr lang="en-US" sz="3200" dirty="0"/>
              <a:t>would use Moses to </a:t>
            </a:r>
            <a:r>
              <a:rPr lang="en-US" sz="3200" dirty="0" smtClean="0"/>
              <a:t>                    His </a:t>
            </a:r>
            <a:r>
              <a:rPr lang="en-US" sz="3200" dirty="0"/>
              <a:t>people</a:t>
            </a:r>
            <a:r>
              <a:rPr lang="en-US" sz="3200" dirty="0" smtClean="0"/>
              <a:t>.</a:t>
            </a:r>
          </a:p>
          <a:p>
            <a:endParaRPr lang="en-US" sz="2000" dirty="0"/>
          </a:p>
          <a:p>
            <a:r>
              <a:rPr lang="en-US" sz="3200" dirty="0"/>
              <a:t>2</a:t>
            </a:r>
            <a:r>
              <a:rPr lang="en-US" sz="3200" dirty="0" smtClean="0"/>
              <a:t>. </a:t>
            </a:r>
            <a:r>
              <a:rPr lang="en-US" sz="3200" dirty="0"/>
              <a:t>“I will certainly </a:t>
            </a:r>
            <a:r>
              <a:rPr lang="en-US" sz="3200" dirty="0" smtClean="0"/>
              <a:t>                     you”.</a:t>
            </a:r>
          </a:p>
          <a:p>
            <a:endParaRPr lang="en-US" sz="2000" dirty="0"/>
          </a:p>
          <a:p>
            <a:r>
              <a:rPr lang="en-US" sz="3200" dirty="0" smtClean="0"/>
              <a:t>3. His </a:t>
            </a:r>
            <a:r>
              <a:rPr lang="en-US" sz="3200" dirty="0"/>
              <a:t>name is  </a:t>
            </a:r>
            <a:r>
              <a:rPr lang="en-US" sz="3200" dirty="0" smtClean="0"/>
              <a:t>               .                   .</a:t>
            </a:r>
          </a:p>
          <a:p>
            <a:endParaRPr lang="en-US" sz="3200" dirty="0"/>
          </a:p>
          <a:p>
            <a:r>
              <a:rPr lang="en-US" sz="3200" dirty="0" smtClean="0"/>
              <a:t>4. His                 &amp;                  would </a:t>
            </a:r>
            <a:r>
              <a:rPr lang="en-US" sz="3200" dirty="0"/>
              <a:t>be seen by all.</a:t>
            </a:r>
          </a:p>
        </p:txBody>
      </p:sp>
      <p:sp>
        <p:nvSpPr>
          <p:cNvPr id="4" name="Freeform 3"/>
          <p:cNvSpPr/>
          <p:nvPr/>
        </p:nvSpPr>
        <p:spPr>
          <a:xfrm>
            <a:off x="12573000" y="4419600"/>
            <a:ext cx="1866900" cy="3543300"/>
          </a:xfrm>
          <a:custGeom>
            <a:avLst/>
            <a:gdLst>
              <a:gd name="connsiteX0" fmla="*/ 0 w 1866900"/>
              <a:gd name="connsiteY0" fmla="*/ 590550 h 3543300"/>
              <a:gd name="connsiteX1" fmla="*/ 0 w 1866900"/>
              <a:gd name="connsiteY1" fmla="*/ 590550 h 3543300"/>
              <a:gd name="connsiteX2" fmla="*/ 38100 w 1866900"/>
              <a:gd name="connsiteY2" fmla="*/ 419100 h 3543300"/>
              <a:gd name="connsiteX3" fmla="*/ 76200 w 1866900"/>
              <a:gd name="connsiteY3" fmla="*/ 304800 h 3543300"/>
              <a:gd name="connsiteX4" fmla="*/ 190500 w 1866900"/>
              <a:gd name="connsiteY4" fmla="*/ 228600 h 3543300"/>
              <a:gd name="connsiteX5" fmla="*/ 247650 w 1866900"/>
              <a:gd name="connsiteY5" fmla="*/ 190500 h 3543300"/>
              <a:gd name="connsiteX6" fmla="*/ 381000 w 1866900"/>
              <a:gd name="connsiteY6" fmla="*/ 57150 h 3543300"/>
              <a:gd name="connsiteX7" fmla="*/ 495300 w 1866900"/>
              <a:gd name="connsiteY7" fmla="*/ 19050 h 3543300"/>
              <a:gd name="connsiteX8" fmla="*/ 552450 w 1866900"/>
              <a:gd name="connsiteY8" fmla="*/ 0 h 3543300"/>
              <a:gd name="connsiteX9" fmla="*/ 781050 w 1866900"/>
              <a:gd name="connsiteY9" fmla="*/ 38100 h 3543300"/>
              <a:gd name="connsiteX10" fmla="*/ 895350 w 1866900"/>
              <a:gd name="connsiteY10" fmla="*/ 114300 h 3543300"/>
              <a:gd name="connsiteX11" fmla="*/ 952500 w 1866900"/>
              <a:gd name="connsiteY11" fmla="*/ 133350 h 3543300"/>
              <a:gd name="connsiteX12" fmla="*/ 1009650 w 1866900"/>
              <a:gd name="connsiteY12" fmla="*/ 171450 h 3543300"/>
              <a:gd name="connsiteX13" fmla="*/ 1085850 w 1866900"/>
              <a:gd name="connsiteY13" fmla="*/ 209550 h 3543300"/>
              <a:gd name="connsiteX14" fmla="*/ 1143000 w 1866900"/>
              <a:gd name="connsiteY14" fmla="*/ 323850 h 3543300"/>
              <a:gd name="connsiteX15" fmla="*/ 1181100 w 1866900"/>
              <a:gd name="connsiteY15" fmla="*/ 438150 h 3543300"/>
              <a:gd name="connsiteX16" fmla="*/ 1200150 w 1866900"/>
              <a:gd name="connsiteY16" fmla="*/ 495300 h 3543300"/>
              <a:gd name="connsiteX17" fmla="*/ 1257300 w 1866900"/>
              <a:gd name="connsiteY17" fmla="*/ 552450 h 3543300"/>
              <a:gd name="connsiteX18" fmla="*/ 1333500 w 1866900"/>
              <a:gd name="connsiteY18" fmla="*/ 666750 h 3543300"/>
              <a:gd name="connsiteX19" fmla="*/ 1371600 w 1866900"/>
              <a:gd name="connsiteY19" fmla="*/ 781050 h 3543300"/>
              <a:gd name="connsiteX20" fmla="*/ 1390650 w 1866900"/>
              <a:gd name="connsiteY20" fmla="*/ 876300 h 3543300"/>
              <a:gd name="connsiteX21" fmla="*/ 1409700 w 1866900"/>
              <a:gd name="connsiteY21" fmla="*/ 933450 h 3543300"/>
              <a:gd name="connsiteX22" fmla="*/ 1428750 w 1866900"/>
              <a:gd name="connsiteY22" fmla="*/ 1047750 h 3543300"/>
              <a:gd name="connsiteX23" fmla="*/ 1466850 w 1866900"/>
              <a:gd name="connsiteY23" fmla="*/ 1162050 h 3543300"/>
              <a:gd name="connsiteX24" fmla="*/ 1485900 w 1866900"/>
              <a:gd name="connsiteY24" fmla="*/ 1238250 h 3543300"/>
              <a:gd name="connsiteX25" fmla="*/ 1524000 w 1866900"/>
              <a:gd name="connsiteY25" fmla="*/ 1352550 h 3543300"/>
              <a:gd name="connsiteX26" fmla="*/ 1543050 w 1866900"/>
              <a:gd name="connsiteY26" fmla="*/ 1409700 h 3543300"/>
              <a:gd name="connsiteX27" fmla="*/ 1581150 w 1866900"/>
              <a:gd name="connsiteY27" fmla="*/ 1581150 h 3543300"/>
              <a:gd name="connsiteX28" fmla="*/ 1619250 w 1866900"/>
              <a:gd name="connsiteY28" fmla="*/ 1638300 h 3543300"/>
              <a:gd name="connsiteX29" fmla="*/ 1676400 w 1866900"/>
              <a:gd name="connsiteY29" fmla="*/ 1771650 h 3543300"/>
              <a:gd name="connsiteX30" fmla="*/ 1733550 w 1866900"/>
              <a:gd name="connsiteY30" fmla="*/ 1962150 h 3543300"/>
              <a:gd name="connsiteX31" fmla="*/ 1771650 w 1866900"/>
              <a:gd name="connsiteY31" fmla="*/ 2076450 h 3543300"/>
              <a:gd name="connsiteX32" fmla="*/ 1809750 w 1866900"/>
              <a:gd name="connsiteY32" fmla="*/ 2190750 h 3543300"/>
              <a:gd name="connsiteX33" fmla="*/ 1828800 w 1866900"/>
              <a:gd name="connsiteY33" fmla="*/ 2247900 h 3543300"/>
              <a:gd name="connsiteX34" fmla="*/ 1847850 w 1866900"/>
              <a:gd name="connsiteY34" fmla="*/ 2305050 h 3543300"/>
              <a:gd name="connsiteX35" fmla="*/ 1866900 w 1866900"/>
              <a:gd name="connsiteY35" fmla="*/ 2419350 h 3543300"/>
              <a:gd name="connsiteX36" fmla="*/ 1847850 w 1866900"/>
              <a:gd name="connsiteY36" fmla="*/ 2952750 h 3543300"/>
              <a:gd name="connsiteX37" fmla="*/ 1828800 w 1866900"/>
              <a:gd name="connsiteY37" fmla="*/ 3028950 h 3543300"/>
              <a:gd name="connsiteX38" fmla="*/ 1771650 w 1866900"/>
              <a:gd name="connsiteY38" fmla="*/ 3295650 h 3543300"/>
              <a:gd name="connsiteX39" fmla="*/ 1752600 w 1866900"/>
              <a:gd name="connsiteY39" fmla="*/ 3352800 h 3543300"/>
              <a:gd name="connsiteX40" fmla="*/ 1733550 w 1866900"/>
              <a:gd name="connsiteY40" fmla="*/ 3409950 h 3543300"/>
              <a:gd name="connsiteX41" fmla="*/ 1657350 w 1866900"/>
              <a:gd name="connsiteY41" fmla="*/ 3524250 h 3543300"/>
              <a:gd name="connsiteX42" fmla="*/ 1562100 w 1866900"/>
              <a:gd name="connsiteY42" fmla="*/ 3543300 h 3543300"/>
              <a:gd name="connsiteX43" fmla="*/ 1123950 w 1866900"/>
              <a:gd name="connsiteY43" fmla="*/ 3524250 h 3543300"/>
              <a:gd name="connsiteX44" fmla="*/ 1066800 w 1866900"/>
              <a:gd name="connsiteY44" fmla="*/ 3505200 h 3543300"/>
              <a:gd name="connsiteX45" fmla="*/ 971550 w 1866900"/>
              <a:gd name="connsiteY45" fmla="*/ 3409950 h 3543300"/>
              <a:gd name="connsiteX46" fmla="*/ 990600 w 1866900"/>
              <a:gd name="connsiteY46" fmla="*/ 3295650 h 3543300"/>
              <a:gd name="connsiteX47" fmla="*/ 971550 w 1866900"/>
              <a:gd name="connsiteY47" fmla="*/ 3086100 h 3543300"/>
              <a:gd name="connsiteX48" fmla="*/ 933450 w 1866900"/>
              <a:gd name="connsiteY48" fmla="*/ 3028950 h 3543300"/>
              <a:gd name="connsiteX49" fmla="*/ 914400 w 1866900"/>
              <a:gd name="connsiteY49" fmla="*/ 2971800 h 3543300"/>
              <a:gd name="connsiteX50" fmla="*/ 933450 w 1866900"/>
              <a:gd name="connsiteY50" fmla="*/ 2838450 h 3543300"/>
              <a:gd name="connsiteX51" fmla="*/ 933450 w 1866900"/>
              <a:gd name="connsiteY51" fmla="*/ 2647950 h 3543300"/>
              <a:gd name="connsiteX52" fmla="*/ 895350 w 1866900"/>
              <a:gd name="connsiteY52" fmla="*/ 2590800 h 3543300"/>
              <a:gd name="connsiteX53" fmla="*/ 781050 w 1866900"/>
              <a:gd name="connsiteY53" fmla="*/ 2514600 h 3543300"/>
              <a:gd name="connsiteX54" fmla="*/ 742950 w 1866900"/>
              <a:gd name="connsiteY54" fmla="*/ 2400300 h 3543300"/>
              <a:gd name="connsiteX55" fmla="*/ 666750 w 1866900"/>
              <a:gd name="connsiteY55" fmla="*/ 2286000 h 3543300"/>
              <a:gd name="connsiteX56" fmla="*/ 628650 w 1866900"/>
              <a:gd name="connsiteY56" fmla="*/ 2152650 h 3543300"/>
              <a:gd name="connsiteX57" fmla="*/ 552450 w 1866900"/>
              <a:gd name="connsiteY57" fmla="*/ 2038350 h 3543300"/>
              <a:gd name="connsiteX58" fmla="*/ 533400 w 1866900"/>
              <a:gd name="connsiteY58" fmla="*/ 1981200 h 3543300"/>
              <a:gd name="connsiteX59" fmla="*/ 514350 w 1866900"/>
              <a:gd name="connsiteY59" fmla="*/ 1885950 h 3543300"/>
              <a:gd name="connsiteX60" fmla="*/ 476250 w 1866900"/>
              <a:gd name="connsiteY60" fmla="*/ 1828800 h 3543300"/>
              <a:gd name="connsiteX61" fmla="*/ 457200 w 1866900"/>
              <a:gd name="connsiteY61" fmla="*/ 1771650 h 3543300"/>
              <a:gd name="connsiteX62" fmla="*/ 400050 w 1866900"/>
              <a:gd name="connsiteY62" fmla="*/ 1733550 h 3543300"/>
              <a:gd name="connsiteX63" fmla="*/ 381000 w 1866900"/>
              <a:gd name="connsiteY63" fmla="*/ 1543050 h 3543300"/>
              <a:gd name="connsiteX64" fmla="*/ 361950 w 1866900"/>
              <a:gd name="connsiteY64" fmla="*/ 1485900 h 3543300"/>
              <a:gd name="connsiteX65" fmla="*/ 304800 w 1866900"/>
              <a:gd name="connsiteY65" fmla="*/ 1447800 h 3543300"/>
              <a:gd name="connsiteX66" fmla="*/ 228600 w 1866900"/>
              <a:gd name="connsiteY66" fmla="*/ 1276350 h 3543300"/>
              <a:gd name="connsiteX67" fmla="*/ 209550 w 1866900"/>
              <a:gd name="connsiteY67" fmla="*/ 1219200 h 3543300"/>
              <a:gd name="connsiteX68" fmla="*/ 190500 w 1866900"/>
              <a:gd name="connsiteY68" fmla="*/ 1162050 h 3543300"/>
              <a:gd name="connsiteX69" fmla="*/ 171450 w 1866900"/>
              <a:gd name="connsiteY69" fmla="*/ 838200 h 3543300"/>
              <a:gd name="connsiteX70" fmla="*/ 133350 w 1866900"/>
              <a:gd name="connsiteY70" fmla="*/ 781050 h 3543300"/>
              <a:gd name="connsiteX71" fmla="*/ 114300 w 1866900"/>
              <a:gd name="connsiteY71" fmla="*/ 723900 h 3543300"/>
              <a:gd name="connsiteX72" fmla="*/ 76200 w 1866900"/>
              <a:gd name="connsiteY72" fmla="*/ 66675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66900" h="3543300">
                <a:moveTo>
                  <a:pt x="0" y="590550"/>
                </a:moveTo>
                <a:lnTo>
                  <a:pt x="0" y="590550"/>
                </a:lnTo>
                <a:cubicBezTo>
                  <a:pt x="12700" y="533400"/>
                  <a:pt x="23015" y="475667"/>
                  <a:pt x="38100" y="419100"/>
                </a:cubicBezTo>
                <a:cubicBezTo>
                  <a:pt x="48448" y="380295"/>
                  <a:pt x="42784" y="327077"/>
                  <a:pt x="76200" y="304800"/>
                </a:cubicBezTo>
                <a:lnTo>
                  <a:pt x="190500" y="228600"/>
                </a:lnTo>
                <a:lnTo>
                  <a:pt x="247650" y="190500"/>
                </a:lnTo>
                <a:cubicBezTo>
                  <a:pt x="273999" y="111453"/>
                  <a:pt x="266368" y="95361"/>
                  <a:pt x="381000" y="57150"/>
                </a:cubicBezTo>
                <a:lnTo>
                  <a:pt x="495300" y="19050"/>
                </a:lnTo>
                <a:lnTo>
                  <a:pt x="552450" y="0"/>
                </a:lnTo>
                <a:cubicBezTo>
                  <a:pt x="583926" y="3497"/>
                  <a:pt x="725200" y="7072"/>
                  <a:pt x="781050" y="38100"/>
                </a:cubicBezTo>
                <a:cubicBezTo>
                  <a:pt x="821078" y="60338"/>
                  <a:pt x="851909" y="99820"/>
                  <a:pt x="895350" y="114300"/>
                </a:cubicBezTo>
                <a:cubicBezTo>
                  <a:pt x="914400" y="120650"/>
                  <a:pt x="934539" y="124370"/>
                  <a:pt x="952500" y="133350"/>
                </a:cubicBezTo>
                <a:cubicBezTo>
                  <a:pt x="972978" y="143589"/>
                  <a:pt x="989771" y="160091"/>
                  <a:pt x="1009650" y="171450"/>
                </a:cubicBezTo>
                <a:cubicBezTo>
                  <a:pt x="1034306" y="185539"/>
                  <a:pt x="1060450" y="196850"/>
                  <a:pt x="1085850" y="209550"/>
                </a:cubicBezTo>
                <a:cubicBezTo>
                  <a:pt x="1155325" y="417976"/>
                  <a:pt x="1044523" y="102276"/>
                  <a:pt x="1143000" y="323850"/>
                </a:cubicBezTo>
                <a:cubicBezTo>
                  <a:pt x="1159311" y="360550"/>
                  <a:pt x="1168400" y="400050"/>
                  <a:pt x="1181100" y="438150"/>
                </a:cubicBezTo>
                <a:cubicBezTo>
                  <a:pt x="1187450" y="457200"/>
                  <a:pt x="1185951" y="481101"/>
                  <a:pt x="1200150" y="495300"/>
                </a:cubicBezTo>
                <a:lnTo>
                  <a:pt x="1257300" y="552450"/>
                </a:lnTo>
                <a:cubicBezTo>
                  <a:pt x="1320323" y="741519"/>
                  <a:pt x="1214585" y="452703"/>
                  <a:pt x="1333500" y="666750"/>
                </a:cubicBezTo>
                <a:cubicBezTo>
                  <a:pt x="1353004" y="701857"/>
                  <a:pt x="1363724" y="741669"/>
                  <a:pt x="1371600" y="781050"/>
                </a:cubicBezTo>
                <a:cubicBezTo>
                  <a:pt x="1377950" y="812800"/>
                  <a:pt x="1382797" y="844888"/>
                  <a:pt x="1390650" y="876300"/>
                </a:cubicBezTo>
                <a:cubicBezTo>
                  <a:pt x="1395520" y="895781"/>
                  <a:pt x="1405344" y="913848"/>
                  <a:pt x="1409700" y="933450"/>
                </a:cubicBezTo>
                <a:cubicBezTo>
                  <a:pt x="1418079" y="971156"/>
                  <a:pt x="1419382" y="1010278"/>
                  <a:pt x="1428750" y="1047750"/>
                </a:cubicBezTo>
                <a:cubicBezTo>
                  <a:pt x="1438490" y="1086712"/>
                  <a:pt x="1457110" y="1123088"/>
                  <a:pt x="1466850" y="1162050"/>
                </a:cubicBezTo>
                <a:cubicBezTo>
                  <a:pt x="1473200" y="1187450"/>
                  <a:pt x="1478377" y="1213172"/>
                  <a:pt x="1485900" y="1238250"/>
                </a:cubicBezTo>
                <a:cubicBezTo>
                  <a:pt x="1497440" y="1276717"/>
                  <a:pt x="1511300" y="1314450"/>
                  <a:pt x="1524000" y="1352550"/>
                </a:cubicBezTo>
                <a:cubicBezTo>
                  <a:pt x="1530350" y="1371600"/>
                  <a:pt x="1539112" y="1390009"/>
                  <a:pt x="1543050" y="1409700"/>
                </a:cubicBezTo>
                <a:cubicBezTo>
                  <a:pt x="1546440" y="1426652"/>
                  <a:pt x="1571061" y="1557610"/>
                  <a:pt x="1581150" y="1581150"/>
                </a:cubicBezTo>
                <a:cubicBezTo>
                  <a:pt x="1590169" y="1602194"/>
                  <a:pt x="1606550" y="1619250"/>
                  <a:pt x="1619250" y="1638300"/>
                </a:cubicBezTo>
                <a:cubicBezTo>
                  <a:pt x="1669643" y="1839872"/>
                  <a:pt x="1601224" y="1602505"/>
                  <a:pt x="1676400" y="1771650"/>
                </a:cubicBezTo>
                <a:cubicBezTo>
                  <a:pt x="1717848" y="1864907"/>
                  <a:pt x="1707975" y="1876899"/>
                  <a:pt x="1733550" y="1962150"/>
                </a:cubicBezTo>
                <a:cubicBezTo>
                  <a:pt x="1745090" y="2000617"/>
                  <a:pt x="1758950" y="2038350"/>
                  <a:pt x="1771650" y="2076450"/>
                </a:cubicBezTo>
                <a:lnTo>
                  <a:pt x="1809750" y="2190750"/>
                </a:lnTo>
                <a:lnTo>
                  <a:pt x="1828800" y="2247900"/>
                </a:lnTo>
                <a:cubicBezTo>
                  <a:pt x="1835150" y="2266950"/>
                  <a:pt x="1844549" y="2285243"/>
                  <a:pt x="1847850" y="2305050"/>
                </a:cubicBezTo>
                <a:lnTo>
                  <a:pt x="1866900" y="2419350"/>
                </a:lnTo>
                <a:cubicBezTo>
                  <a:pt x="1860550" y="2597150"/>
                  <a:pt x="1858948" y="2775183"/>
                  <a:pt x="1847850" y="2952750"/>
                </a:cubicBezTo>
                <a:cubicBezTo>
                  <a:pt x="1846217" y="2978881"/>
                  <a:pt x="1833104" y="3003125"/>
                  <a:pt x="1828800" y="3028950"/>
                </a:cubicBezTo>
                <a:cubicBezTo>
                  <a:pt x="1788748" y="3269263"/>
                  <a:pt x="1838507" y="3095078"/>
                  <a:pt x="1771650" y="3295650"/>
                </a:cubicBezTo>
                <a:lnTo>
                  <a:pt x="1752600" y="3352800"/>
                </a:lnTo>
                <a:cubicBezTo>
                  <a:pt x="1746250" y="3371850"/>
                  <a:pt x="1744689" y="3393242"/>
                  <a:pt x="1733550" y="3409950"/>
                </a:cubicBezTo>
                <a:cubicBezTo>
                  <a:pt x="1708150" y="3448050"/>
                  <a:pt x="1702251" y="3515270"/>
                  <a:pt x="1657350" y="3524250"/>
                </a:cubicBezTo>
                <a:lnTo>
                  <a:pt x="1562100" y="3543300"/>
                </a:lnTo>
                <a:cubicBezTo>
                  <a:pt x="1416050" y="3536950"/>
                  <a:pt x="1269707" y="3535462"/>
                  <a:pt x="1123950" y="3524250"/>
                </a:cubicBezTo>
                <a:cubicBezTo>
                  <a:pt x="1103929" y="3522710"/>
                  <a:pt x="1082480" y="3517744"/>
                  <a:pt x="1066800" y="3505200"/>
                </a:cubicBezTo>
                <a:cubicBezTo>
                  <a:pt x="749300" y="3251200"/>
                  <a:pt x="1314450" y="3638550"/>
                  <a:pt x="971550" y="3409950"/>
                </a:cubicBezTo>
                <a:cubicBezTo>
                  <a:pt x="913506" y="3235818"/>
                  <a:pt x="977566" y="3478123"/>
                  <a:pt x="990600" y="3295650"/>
                </a:cubicBezTo>
                <a:cubicBezTo>
                  <a:pt x="995597" y="3225690"/>
                  <a:pt x="986246" y="3154681"/>
                  <a:pt x="971550" y="3086100"/>
                </a:cubicBezTo>
                <a:cubicBezTo>
                  <a:pt x="966753" y="3063713"/>
                  <a:pt x="943689" y="3049428"/>
                  <a:pt x="933450" y="3028950"/>
                </a:cubicBezTo>
                <a:cubicBezTo>
                  <a:pt x="924470" y="3010989"/>
                  <a:pt x="920750" y="2990850"/>
                  <a:pt x="914400" y="2971800"/>
                </a:cubicBezTo>
                <a:cubicBezTo>
                  <a:pt x="920750" y="2927350"/>
                  <a:pt x="926622" y="2882829"/>
                  <a:pt x="933450" y="2838450"/>
                </a:cubicBezTo>
                <a:cubicBezTo>
                  <a:pt x="947572" y="2746657"/>
                  <a:pt x="968126" y="2728861"/>
                  <a:pt x="933450" y="2647950"/>
                </a:cubicBezTo>
                <a:cubicBezTo>
                  <a:pt x="924431" y="2626906"/>
                  <a:pt x="912580" y="2605877"/>
                  <a:pt x="895350" y="2590800"/>
                </a:cubicBezTo>
                <a:cubicBezTo>
                  <a:pt x="860889" y="2560647"/>
                  <a:pt x="781050" y="2514600"/>
                  <a:pt x="781050" y="2514600"/>
                </a:cubicBezTo>
                <a:cubicBezTo>
                  <a:pt x="768350" y="2476500"/>
                  <a:pt x="765227" y="2433716"/>
                  <a:pt x="742950" y="2400300"/>
                </a:cubicBezTo>
                <a:lnTo>
                  <a:pt x="666750" y="2286000"/>
                </a:lnTo>
                <a:cubicBezTo>
                  <a:pt x="662266" y="2268064"/>
                  <a:pt x="641072" y="2175010"/>
                  <a:pt x="628650" y="2152650"/>
                </a:cubicBezTo>
                <a:cubicBezTo>
                  <a:pt x="606412" y="2112622"/>
                  <a:pt x="566930" y="2081791"/>
                  <a:pt x="552450" y="2038350"/>
                </a:cubicBezTo>
                <a:cubicBezTo>
                  <a:pt x="546100" y="2019300"/>
                  <a:pt x="538270" y="2000681"/>
                  <a:pt x="533400" y="1981200"/>
                </a:cubicBezTo>
                <a:cubicBezTo>
                  <a:pt x="525547" y="1949788"/>
                  <a:pt x="525719" y="1916267"/>
                  <a:pt x="514350" y="1885950"/>
                </a:cubicBezTo>
                <a:cubicBezTo>
                  <a:pt x="506311" y="1864513"/>
                  <a:pt x="486489" y="1849278"/>
                  <a:pt x="476250" y="1828800"/>
                </a:cubicBezTo>
                <a:cubicBezTo>
                  <a:pt x="467270" y="1810839"/>
                  <a:pt x="469744" y="1787330"/>
                  <a:pt x="457200" y="1771650"/>
                </a:cubicBezTo>
                <a:cubicBezTo>
                  <a:pt x="442897" y="1753772"/>
                  <a:pt x="419100" y="1746250"/>
                  <a:pt x="400050" y="1733550"/>
                </a:cubicBezTo>
                <a:cubicBezTo>
                  <a:pt x="393700" y="1670050"/>
                  <a:pt x="390704" y="1606125"/>
                  <a:pt x="381000" y="1543050"/>
                </a:cubicBezTo>
                <a:cubicBezTo>
                  <a:pt x="377947" y="1523203"/>
                  <a:pt x="374494" y="1501580"/>
                  <a:pt x="361950" y="1485900"/>
                </a:cubicBezTo>
                <a:cubicBezTo>
                  <a:pt x="347647" y="1468022"/>
                  <a:pt x="323850" y="1460500"/>
                  <a:pt x="304800" y="1447800"/>
                </a:cubicBezTo>
                <a:cubicBezTo>
                  <a:pt x="244423" y="1357234"/>
                  <a:pt x="273940" y="1412370"/>
                  <a:pt x="228600" y="1276350"/>
                </a:cubicBezTo>
                <a:lnTo>
                  <a:pt x="209550" y="1219200"/>
                </a:lnTo>
                <a:lnTo>
                  <a:pt x="190500" y="1162050"/>
                </a:lnTo>
                <a:cubicBezTo>
                  <a:pt x="184150" y="1054100"/>
                  <a:pt x="187491" y="945140"/>
                  <a:pt x="171450" y="838200"/>
                </a:cubicBezTo>
                <a:cubicBezTo>
                  <a:pt x="168054" y="815558"/>
                  <a:pt x="143589" y="801528"/>
                  <a:pt x="133350" y="781050"/>
                </a:cubicBezTo>
                <a:cubicBezTo>
                  <a:pt x="124370" y="763089"/>
                  <a:pt x="123280" y="741861"/>
                  <a:pt x="114300" y="723900"/>
                </a:cubicBezTo>
                <a:cubicBezTo>
                  <a:pt x="104061" y="703422"/>
                  <a:pt x="76200" y="666750"/>
                  <a:pt x="76200" y="66675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 </a:t>
            </a:r>
            <a:r>
              <a:rPr lang="en-US" sz="2800" b="1" dirty="0" smtClean="0"/>
              <a:t>MIDIAN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00950" y="1504948"/>
            <a:ext cx="177165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deliver</a:t>
            </a:r>
            <a:endParaRPr lang="en-US" sz="3200" b="1" dirty="0"/>
          </a:p>
        </p:txBody>
      </p:sp>
      <p:sp>
        <p:nvSpPr>
          <p:cNvPr id="12" name="Isosceles Triangle 11"/>
          <p:cNvSpPr/>
          <p:nvPr/>
        </p:nvSpPr>
        <p:spPr>
          <a:xfrm>
            <a:off x="4267200" y="38100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419600" y="39624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4572000" y="4114800"/>
            <a:ext cx="685800" cy="381000"/>
          </a:xfrm>
          <a:prstGeom prst="triangle">
            <a:avLst/>
          </a:prstGeom>
          <a:solidFill>
            <a:schemeClr val="accent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24600" y="2286000"/>
            <a:ext cx="177165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Be with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3072825"/>
            <a:ext cx="1343025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 am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71975" y="4063425"/>
            <a:ext cx="1343025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Name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76975" y="4038600"/>
            <a:ext cx="1343025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Power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14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76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glow rad="127000">
                    <a:srgbClr val="041858">
                      <a:alpha val="60000"/>
                    </a:srgbClr>
                  </a:glow>
                </a:effectLst>
                <a:latin typeface="Adobe Gothic Std B" pitchFamily="34" charset="-128"/>
                <a:ea typeface="Adobe Gothic Std B" pitchFamily="34" charset="-128"/>
              </a:rPr>
              <a:t>God's BIG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6172200"/>
            <a:ext cx="5257800" cy="129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4000">
                <a:srgbClr val="041858"/>
              </a:gs>
              <a:gs pos="44000">
                <a:srgbClr val="041858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5791200" y="6469380"/>
            <a:ext cx="2960548" cy="922020"/>
          </a:xfrm>
          <a:prstGeom prst="rect">
            <a:avLst/>
          </a:prstGeom>
          <a:noFill/>
          <a:ln>
            <a:noFill/>
          </a:ln>
          <a:effectLst>
            <a:glow rad="76200">
              <a:srgbClr val="041858">
                <a:alpha val="74902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4300" y="62484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rgbClr val="04185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A New Sermon Series at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41858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26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</TotalTime>
  <Words>228</Words>
  <Application>Microsoft Office PowerPoint</Application>
  <PresentationFormat>Custom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Adobe Gothic Std B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Horne</dc:creator>
  <cp:lastModifiedBy>John Horne</cp:lastModifiedBy>
  <cp:revision>73</cp:revision>
  <dcterms:created xsi:type="dcterms:W3CDTF">2014-08-17T14:26:15Z</dcterms:created>
  <dcterms:modified xsi:type="dcterms:W3CDTF">2014-10-19T15:56:45Z</dcterms:modified>
</cp:coreProperties>
</file>