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7" r:id="rId7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7" d="100"/>
          <a:sy n="67" d="100"/>
        </p:scale>
        <p:origin x="-1072" y="-80"/>
      </p:cViewPr>
      <p:guideLst>
        <p:guide orient="horz" pos="720"/>
        <p:guide pos="4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1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512D-B293-4852-8BEC-64BAB615F945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481078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18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609600"/>
            <a:ext cx="815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 err="1" smtClean="0"/>
              <a:t>dis</a:t>
            </a:r>
            <a:r>
              <a:rPr lang="en-US" sz="2400" b="1" dirty="0" err="1"/>
              <a:t>●</a:t>
            </a:r>
            <a:r>
              <a:rPr lang="en-US" sz="4000" b="1" dirty="0" err="1"/>
              <a:t>ci</a:t>
            </a:r>
            <a:r>
              <a:rPr lang="en-US" sz="2400" b="1" dirty="0" err="1"/>
              <a:t>●</a:t>
            </a:r>
            <a:r>
              <a:rPr lang="en-US" sz="4000" b="1" dirty="0" err="1"/>
              <a:t>ple</a:t>
            </a:r>
            <a:r>
              <a:rPr lang="en-US" sz="4000" dirty="0"/>
              <a:t>: A </a:t>
            </a:r>
            <a:r>
              <a:rPr lang="en-US" sz="4000" u="sng" dirty="0"/>
              <a:t>follower</a:t>
            </a:r>
            <a:endParaRPr lang="en-US" sz="4000" dirty="0"/>
          </a:p>
          <a:p>
            <a:pPr lvl="0"/>
            <a:endParaRPr lang="en-US" sz="2400" dirty="0" smtClean="0"/>
          </a:p>
          <a:p>
            <a:pPr lvl="0"/>
            <a:r>
              <a:rPr lang="en-US" sz="4000" dirty="0" smtClean="0"/>
              <a:t>How </a:t>
            </a:r>
            <a:r>
              <a:rPr lang="en-US" sz="4000" dirty="0"/>
              <a:t>do I become a Disciple? </a:t>
            </a:r>
            <a:r>
              <a:rPr lang="en-US" sz="4000" dirty="0" smtClean="0"/>
              <a:t>                               It </a:t>
            </a:r>
            <a:r>
              <a:rPr lang="en-US" sz="4000" dirty="0"/>
              <a:t>starts at your </a:t>
            </a:r>
            <a:r>
              <a:rPr lang="en-US" sz="4000" u="sng" dirty="0"/>
              <a:t>salvation</a:t>
            </a:r>
            <a:r>
              <a:rPr lang="en-US" sz="4000" dirty="0" smtClean="0"/>
              <a:t>.</a:t>
            </a:r>
            <a:r>
              <a:rPr lang="en-US" sz="4000" dirty="0"/>
              <a:t> </a:t>
            </a:r>
            <a:endParaRPr lang="en-US" sz="4000" dirty="0" smtClean="0"/>
          </a:p>
          <a:p>
            <a:pPr lvl="0"/>
            <a:endParaRPr lang="en-US" sz="2400" dirty="0"/>
          </a:p>
          <a:p>
            <a:pPr lvl="0"/>
            <a:r>
              <a:rPr lang="en-US" sz="4000" dirty="0" smtClean="0"/>
              <a:t>A </a:t>
            </a:r>
            <a:r>
              <a:rPr lang="en-US" sz="4000" dirty="0"/>
              <a:t>Disciple of Jesus is </a:t>
            </a:r>
            <a:r>
              <a:rPr lang="en-US" sz="4000" u="sng" dirty="0"/>
              <a:t>disciplined.</a:t>
            </a:r>
            <a:endParaRPr lang="en-US" sz="4000" dirty="0"/>
          </a:p>
          <a:p>
            <a:pPr lvl="0"/>
            <a:endParaRPr lang="en-US" sz="2000" dirty="0"/>
          </a:p>
          <a:p>
            <a:pPr lvl="0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306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76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194369"/>
            <a:ext cx="74676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Today’s Sermon:  It’s Time to Get Serious!</a:t>
            </a:r>
            <a:endParaRPr lang="en-US" sz="2800" dirty="0"/>
          </a:p>
          <a:p>
            <a:r>
              <a:rPr lang="en-US" sz="2800" b="1" dirty="0"/>
              <a:t>2 Timothy 4:1-5</a:t>
            </a:r>
            <a:endParaRPr lang="en-US" sz="2800" dirty="0"/>
          </a:p>
          <a:p>
            <a:r>
              <a:rPr lang="en-US" sz="2800" b="1" dirty="0"/>
              <a:t> </a:t>
            </a:r>
            <a:endParaRPr lang="en-US" sz="2800" dirty="0"/>
          </a:p>
          <a:p>
            <a:pPr lvl="0"/>
            <a:r>
              <a:rPr lang="en-US" sz="2800" b="1" dirty="0" smtClean="0"/>
              <a:t>1.  IT’S </a:t>
            </a:r>
            <a:r>
              <a:rPr lang="en-US" sz="2800" b="1" dirty="0"/>
              <a:t>TIME FOR SERIOUS </a:t>
            </a:r>
            <a:r>
              <a:rPr lang="en-US" sz="2800" b="1" u="sng" dirty="0"/>
              <a:t>PREACHING.</a:t>
            </a:r>
            <a:r>
              <a:rPr lang="en-US" sz="2800" b="1" dirty="0"/>
              <a:t>  (4:1-2</a:t>
            </a:r>
            <a:r>
              <a:rPr lang="en-US" sz="2800" b="1" dirty="0" smtClean="0"/>
              <a:t>)</a:t>
            </a:r>
            <a:endParaRPr lang="en-US" sz="2800" dirty="0"/>
          </a:p>
          <a:p>
            <a:pPr lvl="1"/>
            <a:r>
              <a:rPr lang="en-US" sz="2800" b="1" dirty="0"/>
              <a:t>Why?   </a:t>
            </a:r>
            <a:r>
              <a:rPr lang="en-US" sz="2800" b="1" u="sng" dirty="0"/>
              <a:t>Because Jesus is coming soon.</a:t>
            </a:r>
            <a:r>
              <a:rPr lang="en-US" sz="2800" b="1" dirty="0"/>
              <a:t>  (v.1</a:t>
            </a:r>
            <a:r>
              <a:rPr lang="en-US" sz="2800" b="1" dirty="0" smtClean="0"/>
              <a:t>)</a:t>
            </a:r>
            <a:endParaRPr lang="en-US" sz="2800" dirty="0"/>
          </a:p>
          <a:p>
            <a:pPr lvl="1"/>
            <a:r>
              <a:rPr lang="en-US" sz="2800" b="1" dirty="0"/>
              <a:t>What?  </a:t>
            </a:r>
            <a:r>
              <a:rPr lang="en-US" sz="2800" b="1" u="sng" dirty="0"/>
              <a:t>Preach the Word.</a:t>
            </a:r>
            <a:r>
              <a:rPr lang="en-US" sz="2800" b="1" dirty="0"/>
              <a:t>  (v.2</a:t>
            </a:r>
            <a:r>
              <a:rPr lang="en-US" sz="2800" b="1" dirty="0" smtClean="0"/>
              <a:t>)</a:t>
            </a:r>
            <a:endParaRPr lang="en-US" sz="2800" dirty="0"/>
          </a:p>
          <a:p>
            <a:pPr lvl="1"/>
            <a:r>
              <a:rPr lang="en-US" sz="2800" b="1" dirty="0"/>
              <a:t>When?  </a:t>
            </a:r>
            <a:r>
              <a:rPr lang="en-US" sz="2800" b="1" u="sng" dirty="0"/>
              <a:t>Every chance you get.</a:t>
            </a:r>
            <a:r>
              <a:rPr lang="en-US" sz="2800" b="1" dirty="0"/>
              <a:t>  (v.2</a:t>
            </a:r>
            <a:r>
              <a:rPr lang="en-US" sz="2800" b="1" dirty="0" smtClean="0"/>
              <a:t>)</a:t>
            </a:r>
            <a:endParaRPr lang="en-US" sz="2800" dirty="0"/>
          </a:p>
          <a:p>
            <a:pPr lvl="1"/>
            <a:r>
              <a:rPr lang="en-US" sz="2800" b="1" dirty="0"/>
              <a:t>How?  </a:t>
            </a:r>
            <a:r>
              <a:rPr lang="en-US" sz="2800" b="1" u="sng" dirty="0"/>
              <a:t>With application to life.</a:t>
            </a:r>
            <a:r>
              <a:rPr lang="en-US" sz="2800" b="1" dirty="0"/>
              <a:t>  (v.2)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539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-76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0" y="305812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 startAt="2"/>
            </a:pPr>
            <a:r>
              <a:rPr lang="en-US" sz="2800" b="1" dirty="0" smtClean="0"/>
              <a:t>IT’S </a:t>
            </a:r>
            <a:r>
              <a:rPr lang="en-US" sz="2800" b="1" dirty="0"/>
              <a:t>TIME FOR SERIOUS </a:t>
            </a:r>
            <a:r>
              <a:rPr lang="en-US" sz="2800" b="1" u="sng" dirty="0"/>
              <a:t>HEARING.</a:t>
            </a:r>
            <a:r>
              <a:rPr lang="en-US" sz="2800" b="1" dirty="0"/>
              <a:t>  (4:3-4</a:t>
            </a:r>
            <a:r>
              <a:rPr lang="en-US" sz="2800" b="1" dirty="0" smtClean="0"/>
              <a:t>)</a:t>
            </a:r>
            <a:endParaRPr lang="en-US" sz="2400" dirty="0"/>
          </a:p>
          <a:p>
            <a:pPr lvl="0"/>
            <a:endParaRPr lang="en-US" sz="2400" dirty="0"/>
          </a:p>
          <a:p>
            <a:pPr lvl="1"/>
            <a:r>
              <a:rPr lang="en-US" sz="2800" b="1" dirty="0"/>
              <a:t>Why?  </a:t>
            </a:r>
            <a:r>
              <a:rPr lang="en-US" sz="2800" b="1" u="sng" dirty="0"/>
              <a:t>So I won’t turn away.</a:t>
            </a:r>
            <a:r>
              <a:rPr lang="en-US" sz="2800" b="1" dirty="0"/>
              <a:t>  (v.3</a:t>
            </a:r>
            <a:r>
              <a:rPr lang="en-US" sz="2800" b="1" dirty="0" smtClean="0"/>
              <a:t>)</a:t>
            </a:r>
            <a:endParaRPr lang="en-US" sz="2400" dirty="0"/>
          </a:p>
          <a:p>
            <a:pPr lvl="1"/>
            <a:r>
              <a:rPr lang="en-US" sz="2800" b="1" dirty="0"/>
              <a:t>What?  </a:t>
            </a:r>
            <a:r>
              <a:rPr lang="en-US" sz="2800" b="1" u="sng" dirty="0"/>
              <a:t>It takes endurance.</a:t>
            </a:r>
            <a:r>
              <a:rPr lang="en-US" sz="2800" b="1" dirty="0"/>
              <a:t>  (v.3</a:t>
            </a:r>
            <a:r>
              <a:rPr lang="en-US" sz="2800" b="1" dirty="0" smtClean="0"/>
              <a:t>)</a:t>
            </a:r>
            <a:endParaRPr lang="en-US" sz="2400" dirty="0"/>
          </a:p>
          <a:p>
            <a:pPr lvl="1"/>
            <a:r>
              <a:rPr lang="en-US" sz="2800" b="1" dirty="0"/>
              <a:t>When?  </a:t>
            </a:r>
            <a:r>
              <a:rPr lang="en-US" sz="2800" b="1" u="sng" dirty="0"/>
              <a:t>You’re hearing what you need to hear.</a:t>
            </a:r>
            <a:r>
              <a:rPr lang="en-US" sz="2800" b="1" dirty="0"/>
              <a:t>  (v.3</a:t>
            </a:r>
            <a:r>
              <a:rPr lang="en-US" sz="2800" b="1" dirty="0" smtClean="0"/>
              <a:t>)</a:t>
            </a:r>
            <a:endParaRPr lang="en-US" sz="2400" dirty="0"/>
          </a:p>
          <a:p>
            <a:pPr lvl="1"/>
            <a:r>
              <a:rPr lang="en-US" sz="2800" b="1" dirty="0"/>
              <a:t>How?  </a:t>
            </a:r>
            <a:r>
              <a:rPr lang="en-US" sz="2800" b="1" u="sng" dirty="0"/>
              <a:t>By comparing the spoken word to the written Word.</a:t>
            </a:r>
            <a:r>
              <a:rPr lang="en-US" sz="2800" b="1" dirty="0"/>
              <a:t>  (v.4)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606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598944"/>
            <a:ext cx="73152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 smtClean="0"/>
              <a:t>3.  IT’S </a:t>
            </a:r>
            <a:r>
              <a:rPr lang="en-US" sz="2800" b="1" dirty="0"/>
              <a:t>TIME FOR SERIOUS </a:t>
            </a:r>
            <a:r>
              <a:rPr lang="en-US" sz="2800" b="1" u="sng" dirty="0"/>
              <a:t>DOING.</a:t>
            </a:r>
            <a:r>
              <a:rPr lang="en-US" sz="2800" b="1" dirty="0"/>
              <a:t>  (4:5)</a:t>
            </a:r>
            <a:endParaRPr lang="en-US" sz="2800" dirty="0"/>
          </a:p>
          <a:p>
            <a:r>
              <a:rPr lang="en-US" sz="2800" b="1" dirty="0"/>
              <a:t> 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b="1" i="1" dirty="0"/>
              <a:t>Be </a:t>
            </a:r>
            <a:r>
              <a:rPr lang="en-US" sz="2800" b="1" i="1" dirty="0" smtClean="0"/>
              <a:t>Sober.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Endure Hardship.</a:t>
            </a:r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Do </a:t>
            </a:r>
            <a:r>
              <a:rPr lang="en-US" sz="2800" b="1" i="1" dirty="0"/>
              <a:t>the work of an </a:t>
            </a:r>
            <a:r>
              <a:rPr lang="en-US" sz="2800" b="1" i="1" dirty="0" smtClean="0"/>
              <a:t>evangelist.</a:t>
            </a:r>
          </a:p>
          <a:p>
            <a:pPr marL="457200" indent="-457200">
              <a:buFont typeface="Arial"/>
              <a:buChar char="•"/>
            </a:pPr>
            <a:r>
              <a:rPr lang="en-US" sz="2800" b="1" i="1" dirty="0" smtClean="0"/>
              <a:t>Fulfill </a:t>
            </a:r>
            <a:r>
              <a:rPr lang="en-US" sz="2800" b="1" i="1" dirty="0"/>
              <a:t>your ministry!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606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676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90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202</Words>
  <Application>Microsoft Macintosh PowerPoint</Application>
  <PresentationFormat>Custom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Doug Guizlo</cp:lastModifiedBy>
  <cp:revision>16</cp:revision>
  <dcterms:created xsi:type="dcterms:W3CDTF">2015-01-02T21:49:37Z</dcterms:created>
  <dcterms:modified xsi:type="dcterms:W3CDTF">2015-02-01T16:37:19Z</dcterms:modified>
</cp:coreProperties>
</file>