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74" y="-108"/>
      </p:cViewPr>
      <p:guideLst>
        <p:guide orient="horz" pos="1824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0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9D5E-9778-4F14-9E9B-264EB7C41D11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A927-A10A-41E6-9C24-051BADE0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.imagevine.com/IV2t/IVt-001/Previews/SD/01_Bethlehem_Star_of_Wond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500" l="0" r="99625">
                        <a14:foregroundMark x1="4250" y1="17333" x2="14375" y2="31667"/>
                        <a14:foregroundMark x1="11125" y1="62333" x2="11125" y2="62333"/>
                        <a14:foregroundMark x1="10375" y1="79833" x2="19750" y2="3500"/>
                        <a14:foregroundMark x1="48000" y1="6833" x2="97375" y2="81500"/>
                        <a14:foregroundMark x1="97500" y1="5667" x2="62875" y2="62000"/>
                        <a14:foregroundMark x1="71750" y1="4667" x2="71125" y2="66167"/>
                        <a14:foregroundMark x1="96750" y1="24500" x2="91500" y2="93333"/>
                        <a14:foregroundMark x1="4125" y1="3500" x2="3750" y2="79167"/>
                        <a14:foregroundMark x1="38375" y1="96167" x2="97250" y2="97667"/>
                        <a14:foregroundMark x1="90750" y1="85167" x2="71500" y2="94833"/>
                        <a14:foregroundMark x1="84875" y1="99500" x2="53625" y2="91167"/>
                        <a14:foregroundMark x1="69625" y1="86667" x2="69625" y2="86667"/>
                        <a14:foregroundMark x1="34625" y1="76000" x2="33500" y2="97500"/>
                        <a14:foregroundMark x1="7125" y1="91333" x2="7125" y2="91333"/>
                        <a14:foregroundMark x1="12875" y1="98667" x2="12875" y2="98667"/>
                        <a14:foregroundMark x1="27500" y1="95500" x2="275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225219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Message of Hope…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Isaiah 1:16-18)   </a:t>
            </a:r>
            <a:r>
              <a:rPr lang="en-US" sz="3600" dirty="0">
                <a:solidFill>
                  <a:schemeClr val="bg1"/>
                </a:solidFill>
              </a:rPr>
              <a:t>Is Full of </a:t>
            </a:r>
            <a:r>
              <a:rPr lang="en-US" sz="3600" u="sng" dirty="0">
                <a:solidFill>
                  <a:schemeClr val="bg1"/>
                </a:solidFill>
              </a:rPr>
              <a:t>Forgiveness</a:t>
            </a:r>
            <a:r>
              <a:rPr lang="en-US" sz="3600" dirty="0">
                <a:solidFill>
                  <a:schemeClr val="bg1"/>
                </a:solidFill>
              </a:rPr>
              <a:t> &amp; </a:t>
            </a:r>
            <a:r>
              <a:rPr lang="en-US" sz="3600" u="sng" dirty="0">
                <a:solidFill>
                  <a:schemeClr val="bg1"/>
                </a:solidFill>
              </a:rPr>
              <a:t>Grace</a:t>
            </a:r>
            <a:r>
              <a:rPr lang="en-US" sz="3600" dirty="0">
                <a:solidFill>
                  <a:schemeClr val="bg1"/>
                </a:solidFill>
              </a:rPr>
              <a:t> available to you.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 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Ask yourself…</a:t>
            </a:r>
            <a:endParaRPr lang="en-US" sz="3600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(Isaiah 5:13-14) </a:t>
            </a:r>
            <a:r>
              <a:rPr lang="en-US" sz="3600" dirty="0">
                <a:solidFill>
                  <a:schemeClr val="bg1"/>
                </a:solidFill>
              </a:rPr>
              <a:t>Am I </a:t>
            </a:r>
            <a:r>
              <a:rPr lang="en-US" sz="3600" u="sng" dirty="0">
                <a:solidFill>
                  <a:schemeClr val="bg1"/>
                </a:solidFill>
              </a:rPr>
              <a:t>ignoring</a:t>
            </a:r>
            <a:r>
              <a:rPr lang="en-US" sz="3600" dirty="0">
                <a:solidFill>
                  <a:schemeClr val="bg1"/>
                </a:solidFill>
              </a:rPr>
              <a:t> God’s Message of Hope?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(Isaiah 6:9-10) </a:t>
            </a:r>
            <a:r>
              <a:rPr lang="en-US" sz="3600" dirty="0">
                <a:solidFill>
                  <a:schemeClr val="bg1"/>
                </a:solidFill>
              </a:rPr>
              <a:t>Have I become </a:t>
            </a:r>
            <a:r>
              <a:rPr lang="en-US" sz="3600" u="sng" dirty="0">
                <a:solidFill>
                  <a:schemeClr val="bg1"/>
                </a:solidFill>
              </a:rPr>
              <a:t>insensitive</a:t>
            </a:r>
            <a:r>
              <a:rPr lang="en-US" sz="3600" dirty="0">
                <a:solidFill>
                  <a:schemeClr val="bg1"/>
                </a:solidFill>
              </a:rPr>
              <a:t> to God’s Message of Hope?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9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19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209800"/>
            <a:ext cx="13030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God’s Message of Hope</a:t>
            </a:r>
            <a:r>
              <a:rPr lang="en-US" sz="4800" b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Ask Yourself…</a:t>
            </a:r>
            <a:endParaRPr lang="en-US" sz="3600" dirty="0">
              <a:solidFill>
                <a:schemeClr val="bg1"/>
              </a:solidFill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Isaiah 8:16-19) </a:t>
            </a:r>
            <a:r>
              <a:rPr lang="en-US" sz="3600" dirty="0">
                <a:solidFill>
                  <a:schemeClr val="bg1"/>
                </a:solidFill>
              </a:rPr>
              <a:t>Have I </a:t>
            </a:r>
            <a:r>
              <a:rPr lang="en-US" sz="3600" u="sng" dirty="0">
                <a:solidFill>
                  <a:schemeClr val="bg1"/>
                </a:solidFill>
              </a:rPr>
              <a:t>replaced</a:t>
            </a:r>
            <a:r>
              <a:rPr lang="en-US" sz="3600" dirty="0">
                <a:solidFill>
                  <a:schemeClr val="bg1"/>
                </a:solidFill>
              </a:rPr>
              <a:t> God’s Message of Hope with something else &amp; found myself in despair?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16-18- I must </a:t>
            </a:r>
            <a:r>
              <a:rPr lang="en-US" sz="3600" u="sng" dirty="0">
                <a:solidFill>
                  <a:schemeClr val="bg1"/>
                </a:solidFill>
              </a:rPr>
              <a:t>cling</a:t>
            </a:r>
            <a:r>
              <a:rPr lang="en-US" sz="3600" dirty="0">
                <a:solidFill>
                  <a:schemeClr val="bg1"/>
                </a:solidFill>
              </a:rPr>
              <a:t> to God’s Promises. (His Word)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19-22- I must </a:t>
            </a:r>
            <a:r>
              <a:rPr lang="en-US" sz="3600" u="sng" dirty="0">
                <a:solidFill>
                  <a:schemeClr val="bg1"/>
                </a:solidFill>
              </a:rPr>
              <a:t>reject</a:t>
            </a:r>
            <a:r>
              <a:rPr lang="en-US" sz="3600" dirty="0">
                <a:solidFill>
                  <a:schemeClr val="bg1"/>
                </a:solidFill>
              </a:rPr>
              <a:t> the empty promises of the world.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(Isaiah 8:20-22)  </a:t>
            </a:r>
            <a:r>
              <a:rPr lang="en-US" sz="3600" dirty="0">
                <a:solidFill>
                  <a:schemeClr val="bg1"/>
                </a:solidFill>
              </a:rPr>
              <a:t>Am I </a:t>
            </a:r>
            <a:r>
              <a:rPr lang="en-US" sz="3600" u="sng" dirty="0">
                <a:solidFill>
                  <a:schemeClr val="bg1"/>
                </a:solidFill>
              </a:rPr>
              <a:t>miserable</a:t>
            </a:r>
            <a:r>
              <a:rPr lang="en-US" sz="3600" dirty="0">
                <a:solidFill>
                  <a:schemeClr val="bg1"/>
                </a:solidFill>
              </a:rPr>
              <a:t> because I’m living without God’s Message of Hope?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68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19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209800"/>
            <a:ext cx="13030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God’s Message of Hope…</a:t>
            </a:r>
            <a:endParaRPr lang="en-US" sz="4800" dirty="0">
              <a:solidFill>
                <a:schemeClr val="bg1"/>
              </a:solidFill>
            </a:endParaRP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May </a:t>
            </a:r>
            <a:r>
              <a:rPr lang="en-US" sz="3600" dirty="0">
                <a:solidFill>
                  <a:schemeClr val="bg1"/>
                </a:solidFill>
              </a:rPr>
              <a:t>not include better</a:t>
            </a:r>
          </a:p>
          <a:p>
            <a:pPr lvl="0"/>
            <a:r>
              <a:rPr lang="en-US" sz="3600" u="sng" dirty="0">
                <a:solidFill>
                  <a:schemeClr val="bg1"/>
                </a:solidFill>
              </a:rPr>
              <a:t>$ </a:t>
            </a:r>
            <a:r>
              <a:rPr lang="en-US" sz="3600" dirty="0">
                <a:solidFill>
                  <a:schemeClr val="bg1"/>
                </a:solidFill>
              </a:rPr>
              <a:t>.... or…  </a:t>
            </a:r>
            <a:r>
              <a:rPr lang="en-US" sz="3600" u="sng" dirty="0">
                <a:solidFill>
                  <a:schemeClr val="bg1"/>
                </a:solidFill>
              </a:rPr>
              <a:t>health</a:t>
            </a:r>
            <a:r>
              <a:rPr lang="en-US" sz="3600" dirty="0">
                <a:solidFill>
                  <a:schemeClr val="bg1"/>
                </a:solidFill>
              </a:rPr>
              <a:t>… or… </a:t>
            </a:r>
            <a:r>
              <a:rPr lang="en-US" sz="3600" u="sng" dirty="0">
                <a:solidFill>
                  <a:schemeClr val="bg1"/>
                </a:solidFill>
              </a:rPr>
              <a:t>circumstances.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(Isaiah 9:1-7)  </a:t>
            </a:r>
            <a:r>
              <a:rPr lang="en-US" sz="3600" dirty="0" smtClean="0">
                <a:solidFill>
                  <a:schemeClr val="bg1"/>
                </a:solidFill>
              </a:rPr>
              <a:t>Has always been </a:t>
            </a:r>
            <a:r>
              <a:rPr lang="en-US" sz="3600" u="sng" dirty="0" smtClean="0">
                <a:solidFill>
                  <a:schemeClr val="bg1"/>
                </a:solidFill>
              </a:rPr>
              <a:t>Jesus!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He brings us true </a:t>
            </a:r>
            <a:r>
              <a:rPr lang="en-US" sz="3600" u="sng" dirty="0" smtClean="0">
                <a:solidFill>
                  <a:schemeClr val="bg1"/>
                </a:solidFill>
              </a:rPr>
              <a:t>gladness</a:t>
            </a:r>
            <a:r>
              <a:rPr lang="en-US" sz="3600" dirty="0" smtClean="0">
                <a:solidFill>
                  <a:schemeClr val="bg1"/>
                </a:solidFill>
              </a:rPr>
              <a:t>. (See Matthew 4:15-16)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He is the </a:t>
            </a:r>
            <a:r>
              <a:rPr lang="en-US" sz="3600" u="sng" dirty="0" smtClean="0">
                <a:solidFill>
                  <a:schemeClr val="bg1"/>
                </a:solidFill>
              </a:rPr>
              <a:t>God</a:t>
            </a:r>
            <a:r>
              <a:rPr lang="en-US" sz="3600" dirty="0" smtClean="0">
                <a:solidFill>
                  <a:schemeClr val="bg1"/>
                </a:solidFill>
              </a:rPr>
              <a:t>-</a:t>
            </a:r>
            <a:r>
              <a:rPr lang="en-US" sz="3600" u="sng" dirty="0" smtClean="0">
                <a:solidFill>
                  <a:schemeClr val="bg1"/>
                </a:solidFill>
              </a:rPr>
              <a:t>man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He is Our </a:t>
            </a:r>
            <a:r>
              <a:rPr lang="en-US" sz="3600" u="sng" dirty="0" smtClean="0">
                <a:solidFill>
                  <a:schemeClr val="bg1"/>
                </a:solidFill>
              </a:rPr>
              <a:t>Counselor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en-US" sz="3600" u="sng" dirty="0" smtClean="0">
                <a:solidFill>
                  <a:schemeClr val="bg1"/>
                </a:solidFill>
              </a:rPr>
              <a:t>understands</a:t>
            </a:r>
            <a:r>
              <a:rPr lang="en-US" sz="3600" dirty="0" smtClean="0">
                <a:solidFill>
                  <a:schemeClr val="bg1"/>
                </a:solidFill>
              </a:rPr>
              <a:t> the conflict between God and man.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en-US" sz="3600" u="sng" dirty="0" smtClean="0">
                <a:solidFill>
                  <a:schemeClr val="bg1"/>
                </a:solidFill>
              </a:rPr>
              <a:t>removed</a:t>
            </a:r>
            <a:r>
              <a:rPr lang="en-US" sz="3600" dirty="0" smtClean="0">
                <a:solidFill>
                  <a:schemeClr val="bg1"/>
                </a:solidFill>
              </a:rPr>
              <a:t> the conflict between God and man.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66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John Horne</cp:lastModifiedBy>
  <cp:revision>5</cp:revision>
  <dcterms:created xsi:type="dcterms:W3CDTF">2014-12-20T23:20:42Z</dcterms:created>
  <dcterms:modified xsi:type="dcterms:W3CDTF">2014-12-21T00:25:57Z</dcterms:modified>
</cp:coreProperties>
</file>